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5" r:id="rId3"/>
    <p:sldId id="258" r:id="rId4"/>
    <p:sldId id="302" r:id="rId5"/>
    <p:sldId id="293" r:id="rId6"/>
    <p:sldId id="303" r:id="rId7"/>
    <p:sldId id="289" r:id="rId8"/>
    <p:sldId id="290" r:id="rId9"/>
    <p:sldId id="273" r:id="rId10"/>
    <p:sldId id="304" r:id="rId11"/>
    <p:sldId id="291" r:id="rId12"/>
    <p:sldId id="298" r:id="rId13"/>
    <p:sldId id="299" r:id="rId14"/>
    <p:sldId id="300" r:id="rId15"/>
    <p:sldId id="288" r:id="rId16"/>
    <p:sldId id="305" r:id="rId17"/>
    <p:sldId id="263" r:id="rId18"/>
    <p:sldId id="282" r:id="rId19"/>
    <p:sldId id="301" r:id="rId20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647348-FD11-8D66-FF92-ED98FAC73DA4}" name="Mercado Auf der Maur, Zahira (STUDENTS)" initials="MAdMZ(" userId="Mercado Auf der Maur, Zahira (STUDENTS)" providerId="None"/>
  <p188:author id="{D33346DE-6B13-DDA2-F519-4DC319C18C49}" name="Colombo, Aaron (STUDENTS)" initials="CA(" userId="S::aaron.colombo@students.unibe.ch::dd93b515-2347-448d-9abc-cd91c5ebb34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CC7953-3453-4DCF-ABF7-F5087B7232F4}" v="660" dt="2023-12-18T11:24:59.467"/>
    <p1510:client id="{7EADB2AD-A525-4B56-8DDC-64CCD801FE5A}" v="329" dt="2023-12-18T09:32:48.707"/>
    <p1510:client id="{F0D566E5-8D80-4F95-9C4C-2D17C28FFD3E}" v="501" dt="2023-12-17T15:32:42.9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rcado Auf der Maur, Zahira (STUDENTS)" userId="c2ccb5d0-3e10-4103-8816-0f8002f5c2b4" providerId="ADAL" clId="{D73DE216-443E-48F5-BC49-55B4F8A462B0}"/>
    <pc:docChg chg="addSld delSld modSld sldOrd">
      <pc:chgData name="Mercado Auf der Maur, Zahira (STUDENTS)" userId="c2ccb5d0-3e10-4103-8816-0f8002f5c2b4" providerId="ADAL" clId="{D73DE216-443E-48F5-BC49-55B4F8A462B0}" dt="2022-12-14T07:55:56.604" v="26" actId="20577"/>
      <pc:docMkLst>
        <pc:docMk/>
      </pc:docMkLst>
      <pc:sldChg chg="del">
        <pc:chgData name="Mercado Auf der Maur, Zahira (STUDENTS)" userId="c2ccb5d0-3e10-4103-8816-0f8002f5c2b4" providerId="ADAL" clId="{D73DE216-443E-48F5-BC49-55B4F8A462B0}" dt="2022-12-14T07:55:11.901" v="15" actId="47"/>
        <pc:sldMkLst>
          <pc:docMk/>
          <pc:sldMk cId="1574633700" sldId="259"/>
        </pc:sldMkLst>
      </pc:sldChg>
      <pc:sldChg chg="ord">
        <pc:chgData name="Mercado Auf der Maur, Zahira (STUDENTS)" userId="c2ccb5d0-3e10-4103-8816-0f8002f5c2b4" providerId="ADAL" clId="{D73DE216-443E-48F5-BC49-55B4F8A462B0}" dt="2022-12-14T07:48:36.335" v="1"/>
        <pc:sldMkLst>
          <pc:docMk/>
          <pc:sldMk cId="823431228" sldId="263"/>
        </pc:sldMkLst>
      </pc:sldChg>
      <pc:sldChg chg="modSp mod">
        <pc:chgData name="Mercado Auf der Maur, Zahira (STUDENTS)" userId="c2ccb5d0-3e10-4103-8816-0f8002f5c2b4" providerId="ADAL" clId="{D73DE216-443E-48F5-BC49-55B4F8A462B0}" dt="2022-12-14T07:49:14.886" v="12" actId="20577"/>
        <pc:sldMkLst>
          <pc:docMk/>
          <pc:sldMk cId="2088888254" sldId="266"/>
        </pc:sldMkLst>
        <pc:spChg chg="mod">
          <ac:chgData name="Mercado Auf der Maur, Zahira (STUDENTS)" userId="c2ccb5d0-3e10-4103-8816-0f8002f5c2b4" providerId="ADAL" clId="{D73DE216-443E-48F5-BC49-55B4F8A462B0}" dt="2022-12-14T07:49:14.886" v="12" actId="20577"/>
          <ac:spMkLst>
            <pc:docMk/>
            <pc:sldMk cId="2088888254" sldId="266"/>
            <ac:spMk id="2" creationId="{54690A2A-0F6A-8538-9712-C4BFD31C7607}"/>
          </ac:spMkLst>
        </pc:spChg>
      </pc:sldChg>
      <pc:sldChg chg="new">
        <pc:chgData name="Mercado Auf der Maur, Zahira (STUDENTS)" userId="c2ccb5d0-3e10-4103-8816-0f8002f5c2b4" providerId="ADAL" clId="{D73DE216-443E-48F5-BC49-55B4F8A462B0}" dt="2022-12-14T07:53:07.028" v="13" actId="680"/>
        <pc:sldMkLst>
          <pc:docMk/>
          <pc:sldMk cId="3456100200" sldId="267"/>
        </pc:sldMkLst>
      </pc:sldChg>
      <pc:sldChg chg="new">
        <pc:chgData name="Mercado Auf der Maur, Zahira (STUDENTS)" userId="c2ccb5d0-3e10-4103-8816-0f8002f5c2b4" providerId="ADAL" clId="{D73DE216-443E-48F5-BC49-55B4F8A462B0}" dt="2022-12-14T07:53:13.793" v="14" actId="680"/>
        <pc:sldMkLst>
          <pc:docMk/>
          <pc:sldMk cId="673167206" sldId="268"/>
        </pc:sldMkLst>
      </pc:sldChg>
      <pc:sldChg chg="modSp new mod">
        <pc:chgData name="Mercado Auf der Maur, Zahira (STUDENTS)" userId="c2ccb5d0-3e10-4103-8816-0f8002f5c2b4" providerId="ADAL" clId="{D73DE216-443E-48F5-BC49-55B4F8A462B0}" dt="2022-12-14T07:55:56.604" v="26" actId="20577"/>
        <pc:sldMkLst>
          <pc:docMk/>
          <pc:sldMk cId="3956308497" sldId="269"/>
        </pc:sldMkLst>
        <pc:spChg chg="mod">
          <ac:chgData name="Mercado Auf der Maur, Zahira (STUDENTS)" userId="c2ccb5d0-3e10-4103-8816-0f8002f5c2b4" providerId="ADAL" clId="{D73DE216-443E-48F5-BC49-55B4F8A462B0}" dt="2022-12-14T07:55:56.604" v="26" actId="20577"/>
          <ac:spMkLst>
            <pc:docMk/>
            <pc:sldMk cId="3956308497" sldId="269"/>
            <ac:spMk id="2" creationId="{0408F96A-7BE2-F48B-7E08-5C429B68295A}"/>
          </ac:spMkLst>
        </pc:spChg>
      </pc:sldChg>
    </pc:docChg>
  </pc:docChgLst>
  <pc:docChgLst>
    <pc:chgData name="Portmann, Rafaela Tamara (STUDENTS)" userId="46cc97e1-62b2-4266-af2d-fc499b720f5b" providerId="ADAL" clId="{A2BD5FC1-3E15-B94B-AA79-4C21E406EB37}"/>
    <pc:docChg chg="modSld">
      <pc:chgData name="Portmann, Rafaela Tamara (STUDENTS)" userId="46cc97e1-62b2-4266-af2d-fc499b720f5b" providerId="ADAL" clId="{A2BD5FC1-3E15-B94B-AA79-4C21E406EB37}" dt="2022-12-19T12:43:51.202" v="5" actId="1076"/>
      <pc:docMkLst>
        <pc:docMk/>
      </pc:docMkLst>
      <pc:sldChg chg="addSp modSp addAnim">
        <pc:chgData name="Portmann, Rafaela Tamara (STUDENTS)" userId="46cc97e1-62b2-4266-af2d-fc499b720f5b" providerId="ADAL" clId="{A2BD5FC1-3E15-B94B-AA79-4C21E406EB37}" dt="2022-12-19T12:43:51.202" v="5" actId="1076"/>
        <pc:sldMkLst>
          <pc:docMk/>
          <pc:sldMk cId="2698166183" sldId="265"/>
        </pc:sldMkLst>
        <pc:spChg chg="add mod">
          <ac:chgData name="Portmann, Rafaela Tamara (STUDENTS)" userId="46cc97e1-62b2-4266-af2d-fc499b720f5b" providerId="ADAL" clId="{A2BD5FC1-3E15-B94B-AA79-4C21E406EB37}" dt="2022-12-19T12:43:51.202" v="5" actId="1076"/>
          <ac:spMkLst>
            <pc:docMk/>
            <pc:sldMk cId="2698166183" sldId="265"/>
            <ac:spMk id="6" creationId="{5B5412A5-63B3-96F1-12F8-5398014394FF}"/>
          </ac:spMkLst>
        </pc:spChg>
      </pc:sldChg>
    </pc:docChg>
  </pc:docChgLst>
  <pc:docChgLst>
    <pc:chgData name="Timo Kofmehl" userId="2ec6a7fa28b1574b" providerId="Windows Live" clId="Web-{6DA99833-1DBF-4079-9FD9-82301B272BAE}"/>
    <pc:docChg chg="modSld">
      <pc:chgData name="Timo Kofmehl" userId="2ec6a7fa28b1574b" providerId="Windows Live" clId="Web-{6DA99833-1DBF-4079-9FD9-82301B272BAE}" dt="2023-12-12T09:50:18.124" v="13" actId="1076"/>
      <pc:docMkLst>
        <pc:docMk/>
      </pc:docMkLst>
      <pc:sldChg chg="modSp">
        <pc:chgData name="Timo Kofmehl" userId="2ec6a7fa28b1574b" providerId="Windows Live" clId="Web-{6DA99833-1DBF-4079-9FD9-82301B272BAE}" dt="2023-12-12T09:49:45.186" v="10" actId="20577"/>
        <pc:sldMkLst>
          <pc:docMk/>
          <pc:sldMk cId="1293521480" sldId="256"/>
        </pc:sldMkLst>
        <pc:spChg chg="mod">
          <ac:chgData name="Timo Kofmehl" userId="2ec6a7fa28b1574b" providerId="Windows Live" clId="Web-{6DA99833-1DBF-4079-9FD9-82301B272BAE}" dt="2023-12-12T09:49:45.186" v="10" actId="20577"/>
          <ac:spMkLst>
            <pc:docMk/>
            <pc:sldMk cId="1293521480" sldId="256"/>
            <ac:spMk id="3" creationId="{5AD52A00-AAFB-145B-636C-0DF25EC7C6CE}"/>
          </ac:spMkLst>
        </pc:spChg>
      </pc:sldChg>
      <pc:sldChg chg="modSp">
        <pc:chgData name="Timo Kofmehl" userId="2ec6a7fa28b1574b" providerId="Windows Live" clId="Web-{6DA99833-1DBF-4079-9FD9-82301B272BAE}" dt="2023-12-12T09:50:18.124" v="13" actId="1076"/>
        <pc:sldMkLst>
          <pc:docMk/>
          <pc:sldMk cId="2698166183" sldId="265"/>
        </pc:sldMkLst>
        <pc:spChg chg="mod">
          <ac:chgData name="Timo Kofmehl" userId="2ec6a7fa28b1574b" providerId="Windows Live" clId="Web-{6DA99833-1DBF-4079-9FD9-82301B272BAE}" dt="2023-12-12T09:50:18.124" v="13" actId="1076"/>
          <ac:spMkLst>
            <pc:docMk/>
            <pc:sldMk cId="2698166183" sldId="265"/>
            <ac:spMk id="6" creationId="{5B5412A5-63B3-96F1-12F8-5398014394FF}"/>
          </ac:spMkLst>
        </pc:spChg>
      </pc:sldChg>
    </pc:docChg>
  </pc:docChgLst>
  <pc:docChgLst>
    <pc:chgData name="Timo Kofmehl" userId="2ec6a7fa28b1574b" providerId="Windows Live" clId="Web-{7EADB2AD-A525-4B56-8DDC-64CCD801FE5A}"/>
    <pc:docChg chg="addSld modSld">
      <pc:chgData name="Timo Kofmehl" userId="2ec6a7fa28b1574b" providerId="Windows Live" clId="Web-{7EADB2AD-A525-4B56-8DDC-64CCD801FE5A}" dt="2023-12-18T09:32:48.707" v="303" actId="20577"/>
      <pc:docMkLst>
        <pc:docMk/>
      </pc:docMkLst>
      <pc:sldChg chg="delSp modSp addAnim delAnim modAnim">
        <pc:chgData name="Timo Kofmehl" userId="2ec6a7fa28b1574b" providerId="Windows Live" clId="Web-{7EADB2AD-A525-4B56-8DDC-64CCD801FE5A}" dt="2023-12-17T16:03:47.295" v="172"/>
        <pc:sldMkLst>
          <pc:docMk/>
          <pc:sldMk cId="823431228" sldId="263"/>
        </pc:sldMkLst>
        <pc:spChg chg="del">
          <ac:chgData name="Timo Kofmehl" userId="2ec6a7fa28b1574b" providerId="Windows Live" clId="Web-{7EADB2AD-A525-4B56-8DDC-64CCD801FE5A}" dt="2023-12-17T16:03:47.295" v="172"/>
          <ac:spMkLst>
            <pc:docMk/>
            <pc:sldMk cId="823431228" sldId="263"/>
            <ac:spMk id="6" creationId="{8711FB71-5FAB-D09E-2EDC-E7B5E11793B5}"/>
          </ac:spMkLst>
        </pc:spChg>
        <pc:picChg chg="ord">
          <ac:chgData name="Timo Kofmehl" userId="2ec6a7fa28b1574b" providerId="Windows Live" clId="Web-{7EADB2AD-A525-4B56-8DDC-64CCD801FE5A}" dt="2023-12-17T16:01:50.291" v="168"/>
          <ac:picMkLst>
            <pc:docMk/>
            <pc:sldMk cId="823431228" sldId="263"/>
            <ac:picMk id="7" creationId="{58BDED92-3F2D-9E8F-97EC-7451B83FEC99}"/>
          </ac:picMkLst>
        </pc:picChg>
        <pc:picChg chg="ord">
          <ac:chgData name="Timo Kofmehl" userId="2ec6a7fa28b1574b" providerId="Windows Live" clId="Web-{7EADB2AD-A525-4B56-8DDC-64CCD801FE5A}" dt="2023-12-17T16:02:05.354" v="169"/>
          <ac:picMkLst>
            <pc:docMk/>
            <pc:sldMk cId="823431228" sldId="263"/>
            <ac:picMk id="8" creationId="{25C9A361-03CE-EB77-F43D-D6722E00C0DB}"/>
          </ac:picMkLst>
        </pc:picChg>
      </pc:sldChg>
      <pc:sldChg chg="addSp delSp modSp addAnim delAnim modAnim">
        <pc:chgData name="Timo Kofmehl" userId="2ec6a7fa28b1574b" providerId="Windows Live" clId="Web-{7EADB2AD-A525-4B56-8DDC-64CCD801FE5A}" dt="2023-12-17T15:52:55.847" v="47"/>
        <pc:sldMkLst>
          <pc:docMk/>
          <pc:sldMk cId="149331604" sldId="273"/>
        </pc:sldMkLst>
        <pc:spChg chg="add mod">
          <ac:chgData name="Timo Kofmehl" userId="2ec6a7fa28b1574b" providerId="Windows Live" clId="Web-{7EADB2AD-A525-4B56-8DDC-64CCD801FE5A}" dt="2023-12-17T15:52:30.909" v="45" actId="20577"/>
          <ac:spMkLst>
            <pc:docMk/>
            <pc:sldMk cId="149331604" sldId="273"/>
            <ac:spMk id="7" creationId="{179F6541-7B29-6199-E556-68928D7AC89D}"/>
          </ac:spMkLst>
        </pc:spChg>
        <pc:picChg chg="add del mod">
          <ac:chgData name="Timo Kofmehl" userId="2ec6a7fa28b1574b" providerId="Windows Live" clId="Web-{7EADB2AD-A525-4B56-8DDC-64CCD801FE5A}" dt="2023-12-17T15:50:20.468" v="15"/>
          <ac:picMkLst>
            <pc:docMk/>
            <pc:sldMk cId="149331604" sldId="273"/>
            <ac:picMk id="3" creationId="{5676EA19-DE37-D32F-467E-7D71CB50F19E}"/>
          </ac:picMkLst>
        </pc:picChg>
        <pc:picChg chg="add mod">
          <ac:chgData name="Timo Kofmehl" userId="2ec6a7fa28b1574b" providerId="Windows Live" clId="Web-{7EADB2AD-A525-4B56-8DDC-64CCD801FE5A}" dt="2023-12-17T15:51:05.766" v="17" actId="1076"/>
          <ac:picMkLst>
            <pc:docMk/>
            <pc:sldMk cId="149331604" sldId="273"/>
            <ac:picMk id="5" creationId="{966838FD-0345-6E8D-EB86-97EC88D7BC61}"/>
          </ac:picMkLst>
        </pc:picChg>
      </pc:sldChg>
      <pc:sldChg chg="addAnim delAnim">
        <pc:chgData name="Timo Kofmehl" userId="2ec6a7fa28b1574b" providerId="Windows Live" clId="Web-{7EADB2AD-A525-4B56-8DDC-64CCD801FE5A}" dt="2023-12-17T15:46:13.242" v="12"/>
        <pc:sldMkLst>
          <pc:docMk/>
          <pc:sldMk cId="4201261092" sldId="291"/>
        </pc:sldMkLst>
      </pc:sldChg>
      <pc:sldChg chg="addAnim delAnim">
        <pc:chgData name="Timo Kofmehl" userId="2ec6a7fa28b1574b" providerId="Windows Live" clId="Web-{7EADB2AD-A525-4B56-8DDC-64CCD801FE5A}" dt="2023-12-18T09:09:38.127" v="176"/>
        <pc:sldMkLst>
          <pc:docMk/>
          <pc:sldMk cId="4190922746" sldId="293"/>
        </pc:sldMkLst>
      </pc:sldChg>
      <pc:sldChg chg="addSp modSp">
        <pc:chgData name="Timo Kofmehl" userId="2ec6a7fa28b1574b" providerId="Windows Live" clId="Web-{7EADB2AD-A525-4B56-8DDC-64CCD801FE5A}" dt="2023-12-17T15:45:52.163" v="11" actId="1076"/>
        <pc:sldMkLst>
          <pc:docMk/>
          <pc:sldMk cId="2443412953" sldId="299"/>
        </pc:sldMkLst>
        <pc:picChg chg="add mod">
          <ac:chgData name="Timo Kofmehl" userId="2ec6a7fa28b1574b" providerId="Windows Live" clId="Web-{7EADB2AD-A525-4B56-8DDC-64CCD801FE5A}" dt="2023-12-17T15:45:52.163" v="11" actId="1076"/>
          <ac:picMkLst>
            <pc:docMk/>
            <pc:sldMk cId="2443412953" sldId="299"/>
            <ac:picMk id="4" creationId="{AF38C974-A593-9C50-CD67-BE5028199CBC}"/>
          </ac:picMkLst>
        </pc:picChg>
      </pc:sldChg>
      <pc:sldChg chg="addSp delSp modSp new">
        <pc:chgData name="Timo Kofmehl" userId="2ec6a7fa28b1574b" providerId="Windows Live" clId="Web-{7EADB2AD-A525-4B56-8DDC-64CCD801FE5A}" dt="2023-12-18T09:32:48.707" v="303" actId="20577"/>
        <pc:sldMkLst>
          <pc:docMk/>
          <pc:sldMk cId="1807371871" sldId="301"/>
        </pc:sldMkLst>
        <pc:spChg chg="mod">
          <ac:chgData name="Timo Kofmehl" userId="2ec6a7fa28b1574b" providerId="Windows Live" clId="Web-{7EADB2AD-A525-4B56-8DDC-64CCD801FE5A}" dt="2023-12-17T15:57:11.751" v="55" actId="20577"/>
          <ac:spMkLst>
            <pc:docMk/>
            <pc:sldMk cId="1807371871" sldId="301"/>
            <ac:spMk id="2" creationId="{5E9D1E92-121D-CF7E-A98A-89F979798A69}"/>
          </ac:spMkLst>
        </pc:spChg>
        <pc:spChg chg="add del mod">
          <ac:chgData name="Timo Kofmehl" userId="2ec6a7fa28b1574b" providerId="Windows Live" clId="Web-{7EADB2AD-A525-4B56-8DDC-64CCD801FE5A}" dt="2023-12-18T09:32:48.707" v="303" actId="20577"/>
          <ac:spMkLst>
            <pc:docMk/>
            <pc:sldMk cId="1807371871" sldId="301"/>
            <ac:spMk id="3" creationId="{E39C65DC-AB37-41D9-647A-3BDF33556772}"/>
          </ac:spMkLst>
        </pc:spChg>
        <pc:spChg chg="add del mod">
          <ac:chgData name="Timo Kofmehl" userId="2ec6a7fa28b1574b" providerId="Windows Live" clId="Web-{7EADB2AD-A525-4B56-8DDC-64CCD801FE5A}" dt="2023-12-18T09:29:35.921" v="231"/>
          <ac:spMkLst>
            <pc:docMk/>
            <pc:sldMk cId="1807371871" sldId="301"/>
            <ac:spMk id="6" creationId="{F22A49E1-69D0-86B5-0B32-BD6B2F3E2B70}"/>
          </ac:spMkLst>
        </pc:spChg>
      </pc:sldChg>
    </pc:docChg>
  </pc:docChgLst>
  <pc:docChgLst>
    <pc:chgData name="Julian Rösch" userId="8ae8e325796b4f2d" providerId="LiveId" clId="{5DCC7953-3453-4DCF-ABF7-F5087B7232F4}"/>
    <pc:docChg chg="custSel addSld delSld modSld sldOrd">
      <pc:chgData name="Julian Rösch" userId="8ae8e325796b4f2d" providerId="LiveId" clId="{5DCC7953-3453-4DCF-ABF7-F5087B7232F4}" dt="2023-12-18T11:25:15.001" v="1071" actId="1076"/>
      <pc:docMkLst>
        <pc:docMk/>
      </pc:docMkLst>
      <pc:sldChg chg="addSp delSp modSp mod ord">
        <pc:chgData name="Julian Rösch" userId="8ae8e325796b4f2d" providerId="LiveId" clId="{5DCC7953-3453-4DCF-ABF7-F5087B7232F4}" dt="2023-12-16T09:27:08.074" v="673" actId="207"/>
        <pc:sldMkLst>
          <pc:docMk/>
          <pc:sldMk cId="1883607435" sldId="258"/>
        </pc:sldMkLst>
        <pc:spChg chg="mod">
          <ac:chgData name="Julian Rösch" userId="8ae8e325796b4f2d" providerId="LiveId" clId="{5DCC7953-3453-4DCF-ABF7-F5087B7232F4}" dt="2023-12-13T08:14:35.912" v="402" actId="20577"/>
          <ac:spMkLst>
            <pc:docMk/>
            <pc:sldMk cId="1883607435" sldId="258"/>
            <ac:spMk id="2" creationId="{FC55740F-3E1D-0DD5-F0B7-3FB92BFE7AF4}"/>
          </ac:spMkLst>
        </pc:spChg>
        <pc:spChg chg="add del mod">
          <ac:chgData name="Julian Rösch" userId="8ae8e325796b4f2d" providerId="LiveId" clId="{5DCC7953-3453-4DCF-ABF7-F5087B7232F4}" dt="2023-12-13T08:17:08.203" v="432" actId="478"/>
          <ac:spMkLst>
            <pc:docMk/>
            <pc:sldMk cId="1883607435" sldId="258"/>
            <ac:spMk id="5" creationId="{0A90C3EA-DA0A-BBC4-61BD-34533AA2951C}"/>
          </ac:spMkLst>
        </pc:spChg>
        <pc:graphicFrameChg chg="add mod modGraphic">
          <ac:chgData name="Julian Rösch" userId="8ae8e325796b4f2d" providerId="LiveId" clId="{5DCC7953-3453-4DCF-ABF7-F5087B7232F4}" dt="2023-12-16T09:27:08.074" v="673" actId="207"/>
          <ac:graphicFrameMkLst>
            <pc:docMk/>
            <pc:sldMk cId="1883607435" sldId="258"/>
            <ac:graphicFrameMk id="7" creationId="{B0A9CE14-FEE6-0E47-A139-FA982137993F}"/>
          </ac:graphicFrameMkLst>
        </pc:graphicFrameChg>
        <pc:picChg chg="del">
          <ac:chgData name="Julian Rösch" userId="8ae8e325796b4f2d" providerId="LiveId" clId="{5DCC7953-3453-4DCF-ABF7-F5087B7232F4}" dt="2023-12-13T08:14:38.990" v="403" actId="478"/>
          <ac:picMkLst>
            <pc:docMk/>
            <pc:sldMk cId="1883607435" sldId="258"/>
            <ac:picMk id="6" creationId="{48C9B3D6-F38F-C456-CADA-556A3E17ADF2}"/>
          </ac:picMkLst>
        </pc:picChg>
      </pc:sldChg>
      <pc:sldChg chg="delSp modSp mod delAnim modAnim">
        <pc:chgData name="Julian Rösch" userId="8ae8e325796b4f2d" providerId="LiveId" clId="{5DCC7953-3453-4DCF-ABF7-F5087B7232F4}" dt="2023-12-18T09:42:59.504" v="1050"/>
        <pc:sldMkLst>
          <pc:docMk/>
          <pc:sldMk cId="823431228" sldId="263"/>
        </pc:sldMkLst>
        <pc:spChg chg="mod">
          <ac:chgData name="Julian Rösch" userId="8ae8e325796b4f2d" providerId="LiveId" clId="{5DCC7953-3453-4DCF-ABF7-F5087B7232F4}" dt="2023-12-13T08:27:03.708" v="519" actId="20577"/>
          <ac:spMkLst>
            <pc:docMk/>
            <pc:sldMk cId="823431228" sldId="263"/>
            <ac:spMk id="3" creationId="{4556CBFD-AEE6-A074-CD74-2539C517AD2E}"/>
          </ac:spMkLst>
        </pc:spChg>
        <pc:picChg chg="del">
          <ac:chgData name="Julian Rösch" userId="8ae8e325796b4f2d" providerId="LiveId" clId="{5DCC7953-3453-4DCF-ABF7-F5087B7232F4}" dt="2023-12-13T08:26:41.077" v="494" actId="478"/>
          <ac:picMkLst>
            <pc:docMk/>
            <pc:sldMk cId="823431228" sldId="263"/>
            <ac:picMk id="5" creationId="{04DD6CB4-943B-F265-AB8D-E7EE5D33CF20}"/>
          </ac:picMkLst>
        </pc:picChg>
      </pc:sldChg>
      <pc:sldChg chg="addSp delSp modSp mod delAnim modAnim">
        <pc:chgData name="Julian Rösch" userId="8ae8e325796b4f2d" providerId="LiveId" clId="{5DCC7953-3453-4DCF-ABF7-F5087B7232F4}" dt="2023-12-13T07:54:50.354" v="196" actId="20577"/>
        <pc:sldMkLst>
          <pc:docMk/>
          <pc:sldMk cId="2698166183" sldId="265"/>
        </pc:sldMkLst>
        <pc:spChg chg="mod">
          <ac:chgData name="Julian Rösch" userId="8ae8e325796b4f2d" providerId="LiveId" clId="{5DCC7953-3453-4DCF-ABF7-F5087B7232F4}" dt="2023-12-13T07:53:14.461" v="11" actId="20577"/>
          <ac:spMkLst>
            <pc:docMk/>
            <pc:sldMk cId="2698166183" sldId="265"/>
            <ac:spMk id="2" creationId="{535AD2D2-CDA7-3C11-F89E-9DC177056D17}"/>
          </ac:spMkLst>
        </pc:spChg>
        <pc:spChg chg="del mod">
          <ac:chgData name="Julian Rösch" userId="8ae8e325796b4f2d" providerId="LiveId" clId="{5DCC7953-3453-4DCF-ABF7-F5087B7232F4}" dt="2023-12-13T07:54:07.631" v="94" actId="478"/>
          <ac:spMkLst>
            <pc:docMk/>
            <pc:sldMk cId="2698166183" sldId="265"/>
            <ac:spMk id="3" creationId="{A5CEB347-6BA9-31B4-CC5E-D36E6FECE482}"/>
          </ac:spMkLst>
        </pc:spChg>
        <pc:spChg chg="mod">
          <ac:chgData name="Julian Rösch" userId="8ae8e325796b4f2d" providerId="LiveId" clId="{5DCC7953-3453-4DCF-ABF7-F5087B7232F4}" dt="2023-12-13T07:54:50.354" v="196" actId="20577"/>
          <ac:spMkLst>
            <pc:docMk/>
            <pc:sldMk cId="2698166183" sldId="265"/>
            <ac:spMk id="6" creationId="{5B5412A5-63B3-96F1-12F8-5398014394FF}"/>
          </ac:spMkLst>
        </pc:spChg>
        <pc:spChg chg="add del mod">
          <ac:chgData name="Julian Rösch" userId="8ae8e325796b4f2d" providerId="LiveId" clId="{5DCC7953-3453-4DCF-ABF7-F5087B7232F4}" dt="2023-12-13T07:54:09.493" v="95" actId="478"/>
          <ac:spMkLst>
            <pc:docMk/>
            <pc:sldMk cId="2698166183" sldId="265"/>
            <ac:spMk id="7" creationId="{2CB065C9-F7C6-0E45-FB76-9915D4775EED}"/>
          </ac:spMkLst>
        </pc:spChg>
      </pc:sldChg>
      <pc:sldChg chg="del">
        <pc:chgData name="Julian Rösch" userId="8ae8e325796b4f2d" providerId="LiveId" clId="{5DCC7953-3453-4DCF-ABF7-F5087B7232F4}" dt="2023-12-13T08:26:08.052" v="487" actId="47"/>
        <pc:sldMkLst>
          <pc:docMk/>
          <pc:sldMk cId="2088888254" sldId="266"/>
        </pc:sldMkLst>
      </pc:sldChg>
      <pc:sldChg chg="del">
        <pc:chgData name="Julian Rösch" userId="8ae8e325796b4f2d" providerId="LiveId" clId="{5DCC7953-3453-4DCF-ABF7-F5087B7232F4}" dt="2023-12-13T08:26:08.052" v="487" actId="47"/>
        <pc:sldMkLst>
          <pc:docMk/>
          <pc:sldMk cId="158559907" sldId="275"/>
        </pc:sldMkLst>
      </pc:sldChg>
      <pc:sldChg chg="del">
        <pc:chgData name="Julian Rösch" userId="8ae8e325796b4f2d" providerId="LiveId" clId="{5DCC7953-3453-4DCF-ABF7-F5087B7232F4}" dt="2023-12-13T08:26:08.052" v="487" actId="47"/>
        <pc:sldMkLst>
          <pc:docMk/>
          <pc:sldMk cId="3856979786" sldId="276"/>
        </pc:sldMkLst>
      </pc:sldChg>
      <pc:sldChg chg="del">
        <pc:chgData name="Julian Rösch" userId="8ae8e325796b4f2d" providerId="LiveId" clId="{5DCC7953-3453-4DCF-ABF7-F5087B7232F4}" dt="2023-12-13T08:26:08.052" v="487" actId="47"/>
        <pc:sldMkLst>
          <pc:docMk/>
          <pc:sldMk cId="1198656059" sldId="278"/>
        </pc:sldMkLst>
      </pc:sldChg>
      <pc:sldChg chg="del">
        <pc:chgData name="Julian Rösch" userId="8ae8e325796b4f2d" providerId="LiveId" clId="{5DCC7953-3453-4DCF-ABF7-F5087B7232F4}" dt="2023-12-13T08:26:08.052" v="487" actId="47"/>
        <pc:sldMkLst>
          <pc:docMk/>
          <pc:sldMk cId="2351476982" sldId="279"/>
        </pc:sldMkLst>
      </pc:sldChg>
      <pc:sldChg chg="del">
        <pc:chgData name="Julian Rösch" userId="8ae8e325796b4f2d" providerId="LiveId" clId="{5DCC7953-3453-4DCF-ABF7-F5087B7232F4}" dt="2023-12-13T08:26:08.052" v="487" actId="47"/>
        <pc:sldMkLst>
          <pc:docMk/>
          <pc:sldMk cId="3274800929" sldId="281"/>
        </pc:sldMkLst>
      </pc:sldChg>
      <pc:sldChg chg="del">
        <pc:chgData name="Julian Rösch" userId="8ae8e325796b4f2d" providerId="LiveId" clId="{5DCC7953-3453-4DCF-ABF7-F5087B7232F4}" dt="2023-12-13T08:26:08.052" v="487" actId="47"/>
        <pc:sldMkLst>
          <pc:docMk/>
          <pc:sldMk cId="1877102375" sldId="283"/>
        </pc:sldMkLst>
      </pc:sldChg>
      <pc:sldChg chg="del">
        <pc:chgData name="Julian Rösch" userId="8ae8e325796b4f2d" providerId="LiveId" clId="{5DCC7953-3453-4DCF-ABF7-F5087B7232F4}" dt="2023-12-13T08:26:08.052" v="487" actId="47"/>
        <pc:sldMkLst>
          <pc:docMk/>
          <pc:sldMk cId="3336798817" sldId="285"/>
        </pc:sldMkLst>
      </pc:sldChg>
      <pc:sldChg chg="del">
        <pc:chgData name="Julian Rösch" userId="8ae8e325796b4f2d" providerId="LiveId" clId="{5DCC7953-3453-4DCF-ABF7-F5087B7232F4}" dt="2023-12-13T08:26:08.052" v="487" actId="47"/>
        <pc:sldMkLst>
          <pc:docMk/>
          <pc:sldMk cId="2544904759" sldId="286"/>
        </pc:sldMkLst>
      </pc:sldChg>
      <pc:sldChg chg="del">
        <pc:chgData name="Julian Rösch" userId="8ae8e325796b4f2d" providerId="LiveId" clId="{5DCC7953-3453-4DCF-ABF7-F5087B7232F4}" dt="2023-12-13T08:26:08.052" v="487" actId="47"/>
        <pc:sldMkLst>
          <pc:docMk/>
          <pc:sldMk cId="4142409284" sldId="287"/>
        </pc:sldMkLst>
      </pc:sldChg>
      <pc:sldChg chg="addSp delSp modSp mod delAnim modAnim modNotesTx">
        <pc:chgData name="Julian Rösch" userId="8ae8e325796b4f2d" providerId="LiveId" clId="{5DCC7953-3453-4DCF-ABF7-F5087B7232F4}" dt="2023-12-18T11:25:15.001" v="1071" actId="1076"/>
        <pc:sldMkLst>
          <pc:docMk/>
          <pc:sldMk cId="3517706339" sldId="288"/>
        </pc:sldMkLst>
        <pc:spChg chg="mod">
          <ac:chgData name="Julian Rösch" userId="8ae8e325796b4f2d" providerId="LiveId" clId="{5DCC7953-3453-4DCF-ABF7-F5087B7232F4}" dt="2023-12-18T11:24:27.606" v="1061" actId="21"/>
          <ac:spMkLst>
            <pc:docMk/>
            <pc:sldMk cId="3517706339" sldId="288"/>
            <ac:spMk id="3" creationId="{A58D93A2-8AED-4E18-FF00-2E6521780BC6}"/>
          </ac:spMkLst>
        </pc:spChg>
        <pc:spChg chg="del">
          <ac:chgData name="Julian Rösch" userId="8ae8e325796b4f2d" providerId="LiveId" clId="{5DCC7953-3453-4DCF-ABF7-F5087B7232F4}" dt="2023-12-13T08:26:25.234" v="490" actId="478"/>
          <ac:spMkLst>
            <pc:docMk/>
            <pc:sldMk cId="3517706339" sldId="288"/>
            <ac:spMk id="10" creationId="{EE42BEAA-A9A8-F417-A429-95B657D50707}"/>
          </ac:spMkLst>
        </pc:spChg>
        <pc:spChg chg="del">
          <ac:chgData name="Julian Rösch" userId="8ae8e325796b4f2d" providerId="LiveId" clId="{5DCC7953-3453-4DCF-ABF7-F5087B7232F4}" dt="2023-12-13T08:26:25.234" v="490" actId="478"/>
          <ac:spMkLst>
            <pc:docMk/>
            <pc:sldMk cId="3517706339" sldId="288"/>
            <ac:spMk id="11" creationId="{1F799815-128B-BF92-BE56-BC32B9F567A4}"/>
          </ac:spMkLst>
        </pc:spChg>
        <pc:picChg chg="add mod ord">
          <ac:chgData name="Julian Rösch" userId="8ae8e325796b4f2d" providerId="LiveId" clId="{5DCC7953-3453-4DCF-ABF7-F5087B7232F4}" dt="2023-12-18T11:25:15.001" v="1071" actId="1076"/>
          <ac:picMkLst>
            <pc:docMk/>
            <pc:sldMk cId="3517706339" sldId="288"/>
            <ac:picMk id="6" creationId="{334AFC1A-E48B-8987-46BD-CC21AB36DAFE}"/>
          </ac:picMkLst>
        </pc:picChg>
        <pc:picChg chg="del">
          <ac:chgData name="Julian Rösch" userId="8ae8e325796b4f2d" providerId="LiveId" clId="{5DCC7953-3453-4DCF-ABF7-F5087B7232F4}" dt="2023-12-13T08:26:20.321" v="489" actId="478"/>
          <ac:picMkLst>
            <pc:docMk/>
            <pc:sldMk cId="3517706339" sldId="288"/>
            <ac:picMk id="6" creationId="{FE83379C-60A1-4B75-C0C8-28FACD1AF0CE}"/>
          </ac:picMkLst>
        </pc:picChg>
        <pc:picChg chg="add mod">
          <ac:chgData name="Julian Rösch" userId="8ae8e325796b4f2d" providerId="LiveId" clId="{5DCC7953-3453-4DCF-ABF7-F5087B7232F4}" dt="2023-12-18T11:25:02.554" v="1068" actId="1076"/>
          <ac:picMkLst>
            <pc:docMk/>
            <pc:sldMk cId="3517706339" sldId="288"/>
            <ac:picMk id="8" creationId="{32FAED99-4F73-7864-2A19-9084CDF2DE19}"/>
          </ac:picMkLst>
        </pc:picChg>
        <pc:picChg chg="del">
          <ac:chgData name="Julian Rösch" userId="8ae8e325796b4f2d" providerId="LiveId" clId="{5DCC7953-3453-4DCF-ABF7-F5087B7232F4}" dt="2023-12-13T08:26:18.414" v="488" actId="478"/>
          <ac:picMkLst>
            <pc:docMk/>
            <pc:sldMk cId="3517706339" sldId="288"/>
            <ac:picMk id="9" creationId="{DB1A19B2-719B-0815-929F-0C601C65128B}"/>
          </ac:picMkLst>
        </pc:picChg>
      </pc:sldChg>
      <pc:sldChg chg="addSp delSp modSp new mod modAnim modNotesTx">
        <pc:chgData name="Julian Rösch" userId="8ae8e325796b4f2d" providerId="LiveId" clId="{5DCC7953-3453-4DCF-ABF7-F5087B7232F4}" dt="2023-12-18T09:26:04.819" v="926" actId="1076"/>
        <pc:sldMkLst>
          <pc:docMk/>
          <pc:sldMk cId="1745234917" sldId="289"/>
        </pc:sldMkLst>
        <pc:spChg chg="mod">
          <ac:chgData name="Julian Rösch" userId="8ae8e325796b4f2d" providerId="LiveId" clId="{5DCC7953-3453-4DCF-ABF7-F5087B7232F4}" dt="2023-12-13T08:01:01.613" v="222" actId="20577"/>
          <ac:spMkLst>
            <pc:docMk/>
            <pc:sldMk cId="1745234917" sldId="289"/>
            <ac:spMk id="2" creationId="{C9E24C5B-8AED-27FC-5E6B-D37EFF2E024A}"/>
          </ac:spMkLst>
        </pc:spChg>
        <pc:spChg chg="mod">
          <ac:chgData name="Julian Rösch" userId="8ae8e325796b4f2d" providerId="LiveId" clId="{5DCC7953-3453-4DCF-ABF7-F5087B7232F4}" dt="2023-12-18T09:25:12.284" v="916" actId="27636"/>
          <ac:spMkLst>
            <pc:docMk/>
            <pc:sldMk cId="1745234917" sldId="289"/>
            <ac:spMk id="3" creationId="{9B5D5C69-4235-F067-98B1-43638DAEA223}"/>
          </ac:spMkLst>
        </pc:spChg>
        <pc:picChg chg="add mod">
          <ac:chgData name="Julian Rösch" userId="8ae8e325796b4f2d" providerId="LiveId" clId="{5DCC7953-3453-4DCF-ABF7-F5087B7232F4}" dt="2023-12-18T09:26:04.819" v="926" actId="1076"/>
          <ac:picMkLst>
            <pc:docMk/>
            <pc:sldMk cId="1745234917" sldId="289"/>
            <ac:picMk id="5" creationId="{0FA3031F-B551-EA32-EF82-EABE1AD3E2D7}"/>
          </ac:picMkLst>
        </pc:picChg>
        <pc:picChg chg="add del mod">
          <ac:chgData name="Julian Rösch" userId="8ae8e325796b4f2d" providerId="LiveId" clId="{5DCC7953-3453-4DCF-ABF7-F5087B7232F4}" dt="2023-12-18T09:26:01.943" v="924" actId="478"/>
          <ac:picMkLst>
            <pc:docMk/>
            <pc:sldMk cId="1745234917" sldId="289"/>
            <ac:picMk id="1026" creationId="{A9453029-8097-7B81-9096-D2CFF9846AF4}"/>
          </ac:picMkLst>
        </pc:picChg>
      </pc:sldChg>
      <pc:sldChg chg="modSp new mod">
        <pc:chgData name="Julian Rösch" userId="8ae8e325796b4f2d" providerId="LiveId" clId="{5DCC7953-3453-4DCF-ABF7-F5087B7232F4}" dt="2023-12-18T09:11:48.819" v="700" actId="20577"/>
        <pc:sldMkLst>
          <pc:docMk/>
          <pc:sldMk cId="1831974864" sldId="290"/>
        </pc:sldMkLst>
        <pc:spChg chg="mod">
          <ac:chgData name="Julian Rösch" userId="8ae8e325796b4f2d" providerId="LiveId" clId="{5DCC7953-3453-4DCF-ABF7-F5087B7232F4}" dt="2023-12-13T08:18:27.750" v="466" actId="20577"/>
          <ac:spMkLst>
            <pc:docMk/>
            <pc:sldMk cId="1831974864" sldId="290"/>
            <ac:spMk id="2" creationId="{1C5ACA28-FEAC-0075-2DCB-7C8EB87D094C}"/>
          </ac:spMkLst>
        </pc:spChg>
        <pc:spChg chg="mod">
          <ac:chgData name="Julian Rösch" userId="8ae8e325796b4f2d" providerId="LiveId" clId="{5DCC7953-3453-4DCF-ABF7-F5087B7232F4}" dt="2023-12-18T09:11:48.819" v="700" actId="20577"/>
          <ac:spMkLst>
            <pc:docMk/>
            <pc:sldMk cId="1831974864" sldId="290"/>
            <ac:spMk id="3" creationId="{3B8170B1-E0BC-2846-9CA5-C854CC936BDD}"/>
          </ac:spMkLst>
        </pc:spChg>
      </pc:sldChg>
      <pc:sldChg chg="addSp modSp new mod">
        <pc:chgData name="Julian Rösch" userId="8ae8e325796b4f2d" providerId="LiveId" clId="{5DCC7953-3453-4DCF-ABF7-F5087B7232F4}" dt="2023-12-13T08:25:50.139" v="486" actId="1076"/>
        <pc:sldMkLst>
          <pc:docMk/>
          <pc:sldMk cId="4201261092" sldId="291"/>
        </pc:sldMkLst>
        <pc:spChg chg="mod">
          <ac:chgData name="Julian Rösch" userId="8ae8e325796b4f2d" providerId="LiveId" clId="{5DCC7953-3453-4DCF-ABF7-F5087B7232F4}" dt="2023-12-13T08:25:10.824" v="485" actId="20577"/>
          <ac:spMkLst>
            <pc:docMk/>
            <pc:sldMk cId="4201261092" sldId="291"/>
            <ac:spMk id="2" creationId="{8C671FB7-D67A-90D4-9E28-AA08CD89D794}"/>
          </ac:spMkLst>
        </pc:spChg>
        <pc:picChg chg="add mod">
          <ac:chgData name="Julian Rösch" userId="8ae8e325796b4f2d" providerId="LiveId" clId="{5DCC7953-3453-4DCF-ABF7-F5087B7232F4}" dt="2023-12-13T08:25:50.139" v="486" actId="1076"/>
          <ac:picMkLst>
            <pc:docMk/>
            <pc:sldMk cId="4201261092" sldId="291"/>
            <ac:picMk id="5" creationId="{027288FF-533C-C64D-16E6-5C38655F0EC4}"/>
          </ac:picMkLst>
        </pc:picChg>
      </pc:sldChg>
      <pc:sldChg chg="modSp new del mod">
        <pc:chgData name="Julian Rösch" userId="8ae8e325796b4f2d" providerId="LiveId" clId="{5DCC7953-3453-4DCF-ABF7-F5087B7232F4}" dt="2023-12-18T09:27:05.381" v="928" actId="47"/>
        <pc:sldMkLst>
          <pc:docMk/>
          <pc:sldMk cId="1562314810" sldId="292"/>
        </pc:sldMkLst>
        <pc:spChg chg="mod">
          <ac:chgData name="Julian Rösch" userId="8ae8e325796b4f2d" providerId="LiveId" clId="{5DCC7953-3453-4DCF-ABF7-F5087B7232F4}" dt="2023-12-13T08:29:27.539" v="544" actId="20577"/>
          <ac:spMkLst>
            <pc:docMk/>
            <pc:sldMk cId="1562314810" sldId="292"/>
            <ac:spMk id="2" creationId="{FAC61542-AB6C-CFC3-F9F1-F96176D73612}"/>
          </ac:spMkLst>
        </pc:spChg>
        <pc:spChg chg="mod">
          <ac:chgData name="Julian Rösch" userId="8ae8e325796b4f2d" providerId="LiveId" clId="{5DCC7953-3453-4DCF-ABF7-F5087B7232F4}" dt="2023-12-13T08:29:42.378" v="584" actId="20577"/>
          <ac:spMkLst>
            <pc:docMk/>
            <pc:sldMk cId="1562314810" sldId="292"/>
            <ac:spMk id="3" creationId="{D2778DF4-FB8F-A4FE-F850-E34F444C9B2D}"/>
          </ac:spMkLst>
        </pc:spChg>
      </pc:sldChg>
      <pc:sldChg chg="addSp delSp modSp add mod modAnim modNotesTx">
        <pc:chgData name="Julian Rösch" userId="8ae8e325796b4f2d" providerId="LiveId" clId="{5DCC7953-3453-4DCF-ABF7-F5087B7232F4}" dt="2023-12-18T09:24:23.884" v="883"/>
        <pc:sldMkLst>
          <pc:docMk/>
          <pc:sldMk cId="4190922746" sldId="293"/>
        </pc:sldMkLst>
        <pc:spChg chg="mod">
          <ac:chgData name="Julian Rösch" userId="8ae8e325796b4f2d" providerId="LiveId" clId="{5DCC7953-3453-4DCF-ABF7-F5087B7232F4}" dt="2023-12-18T09:24:17.323" v="879" actId="20577"/>
          <ac:spMkLst>
            <pc:docMk/>
            <pc:sldMk cId="4190922746" sldId="293"/>
            <ac:spMk id="3" creationId="{9B5D5C69-4235-F067-98B1-43638DAEA223}"/>
          </ac:spMkLst>
        </pc:spChg>
        <pc:picChg chg="add mod">
          <ac:chgData name="Julian Rösch" userId="8ae8e325796b4f2d" providerId="LiveId" clId="{5DCC7953-3453-4DCF-ABF7-F5087B7232F4}" dt="2023-12-18T09:24:21.970" v="882" actId="1076"/>
          <ac:picMkLst>
            <pc:docMk/>
            <pc:sldMk cId="4190922746" sldId="293"/>
            <ac:picMk id="5" creationId="{D88D1912-3FA9-6650-902C-E08C54FA0A61}"/>
          </ac:picMkLst>
        </pc:picChg>
        <pc:picChg chg="del">
          <ac:chgData name="Julian Rösch" userId="8ae8e325796b4f2d" providerId="LiveId" clId="{5DCC7953-3453-4DCF-ABF7-F5087B7232F4}" dt="2023-12-16T09:16:45.238" v="642" actId="478"/>
          <ac:picMkLst>
            <pc:docMk/>
            <pc:sldMk cId="4190922746" sldId="293"/>
            <ac:picMk id="1026" creationId="{A9453029-8097-7B81-9096-D2CFF9846AF4}"/>
          </ac:picMkLst>
        </pc:picChg>
        <pc:picChg chg="add del mod">
          <ac:chgData name="Julian Rösch" userId="8ae8e325796b4f2d" providerId="LiveId" clId="{5DCC7953-3453-4DCF-ABF7-F5087B7232F4}" dt="2023-12-18T09:23:59.415" v="877" actId="478"/>
          <ac:picMkLst>
            <pc:docMk/>
            <pc:sldMk cId="4190922746" sldId="293"/>
            <ac:picMk id="2050" creationId="{B5E8177B-925D-5D03-359B-F895343563C6}"/>
          </ac:picMkLst>
        </pc:picChg>
        <pc:picChg chg="add del mod">
          <ac:chgData name="Julian Rösch" userId="8ae8e325796b4f2d" providerId="LiveId" clId="{5DCC7953-3453-4DCF-ABF7-F5087B7232F4}" dt="2023-12-18T09:24:06.102" v="878" actId="478"/>
          <ac:picMkLst>
            <pc:docMk/>
            <pc:sldMk cId="4190922746" sldId="293"/>
            <ac:picMk id="2052" creationId="{E6BB3B8F-85CF-399B-87BB-9F856280A0DB}"/>
          </ac:picMkLst>
        </pc:picChg>
      </pc:sldChg>
      <pc:sldChg chg="del">
        <pc:chgData name="Julian Rösch" userId="8ae8e325796b4f2d" providerId="LiveId" clId="{5DCC7953-3453-4DCF-ABF7-F5087B7232F4}" dt="2023-12-18T09:26:21.755" v="927" actId="47"/>
        <pc:sldMkLst>
          <pc:docMk/>
          <pc:sldMk cId="1323021170" sldId="294"/>
        </pc:sldMkLst>
      </pc:sldChg>
      <pc:sldChg chg="del">
        <pc:chgData name="Julian Rösch" userId="8ae8e325796b4f2d" providerId="LiveId" clId="{5DCC7953-3453-4DCF-ABF7-F5087B7232F4}" dt="2023-12-18T09:26:21.755" v="927" actId="47"/>
        <pc:sldMkLst>
          <pc:docMk/>
          <pc:sldMk cId="1399275343" sldId="295"/>
        </pc:sldMkLst>
      </pc:sldChg>
      <pc:sldChg chg="del">
        <pc:chgData name="Julian Rösch" userId="8ae8e325796b4f2d" providerId="LiveId" clId="{5DCC7953-3453-4DCF-ABF7-F5087B7232F4}" dt="2023-12-18T09:27:25.502" v="929" actId="47"/>
        <pc:sldMkLst>
          <pc:docMk/>
          <pc:sldMk cId="3108216705" sldId="297"/>
        </pc:sldMkLst>
      </pc:sldChg>
      <pc:sldChg chg="modAnim">
        <pc:chgData name="Julian Rösch" userId="8ae8e325796b4f2d" providerId="LiveId" clId="{5DCC7953-3453-4DCF-ABF7-F5087B7232F4}" dt="2023-12-18T09:15:46.491" v="701"/>
        <pc:sldMkLst>
          <pc:docMk/>
          <pc:sldMk cId="2443412953" sldId="299"/>
        </pc:sldMkLst>
      </pc:sldChg>
      <pc:sldChg chg="modSp mod">
        <pc:chgData name="Julian Rösch" userId="8ae8e325796b4f2d" providerId="LiveId" clId="{5DCC7953-3453-4DCF-ABF7-F5087B7232F4}" dt="2023-12-18T09:32:16.323" v="1041" actId="3626"/>
        <pc:sldMkLst>
          <pc:docMk/>
          <pc:sldMk cId="1807371871" sldId="301"/>
        </pc:sldMkLst>
        <pc:spChg chg="mod">
          <ac:chgData name="Julian Rösch" userId="8ae8e325796b4f2d" providerId="LiveId" clId="{5DCC7953-3453-4DCF-ABF7-F5087B7232F4}" dt="2023-12-18T09:32:16.323" v="1041" actId="3626"/>
          <ac:spMkLst>
            <pc:docMk/>
            <pc:sldMk cId="1807371871" sldId="301"/>
            <ac:spMk id="3" creationId="{E39C65DC-AB37-41D9-647A-3BDF33556772}"/>
          </ac:spMkLst>
        </pc:spChg>
      </pc:sldChg>
      <pc:sldChg chg="modSp add mod modAnim">
        <pc:chgData name="Julian Rösch" userId="8ae8e325796b4f2d" providerId="LiveId" clId="{5DCC7953-3453-4DCF-ABF7-F5087B7232F4}" dt="2023-12-18T09:23:45.701" v="874"/>
        <pc:sldMkLst>
          <pc:docMk/>
          <pc:sldMk cId="3887599492" sldId="302"/>
        </pc:sldMkLst>
        <pc:spChg chg="mod">
          <ac:chgData name="Julian Rösch" userId="8ae8e325796b4f2d" providerId="LiveId" clId="{5DCC7953-3453-4DCF-ABF7-F5087B7232F4}" dt="2023-12-18T09:23:43.416" v="873" actId="20577"/>
          <ac:spMkLst>
            <pc:docMk/>
            <pc:sldMk cId="3887599492" sldId="302"/>
            <ac:spMk id="3" creationId="{9B5D5C69-4235-F067-98B1-43638DAEA223}"/>
          </ac:spMkLst>
        </pc:spChg>
      </pc:sldChg>
      <pc:sldChg chg="addSp delSp modSp add mod modAnim">
        <pc:chgData name="Julian Rösch" userId="8ae8e325796b4f2d" providerId="LiveId" clId="{5DCC7953-3453-4DCF-ABF7-F5087B7232F4}" dt="2023-12-18T09:25:32.830" v="923" actId="1076"/>
        <pc:sldMkLst>
          <pc:docMk/>
          <pc:sldMk cId="3261758620" sldId="303"/>
        </pc:sldMkLst>
        <pc:spChg chg="mod">
          <ac:chgData name="Julian Rösch" userId="8ae8e325796b4f2d" providerId="LiveId" clId="{5DCC7953-3453-4DCF-ABF7-F5087B7232F4}" dt="2023-12-18T09:24:51.158" v="901" actId="20577"/>
          <ac:spMkLst>
            <pc:docMk/>
            <pc:sldMk cId="3261758620" sldId="303"/>
            <ac:spMk id="3" creationId="{9B5D5C69-4235-F067-98B1-43638DAEA223}"/>
          </ac:spMkLst>
        </pc:spChg>
        <pc:picChg chg="del">
          <ac:chgData name="Julian Rösch" userId="8ae8e325796b4f2d" providerId="LiveId" clId="{5DCC7953-3453-4DCF-ABF7-F5087B7232F4}" dt="2023-12-18T09:25:16.515" v="917" actId="478"/>
          <ac:picMkLst>
            <pc:docMk/>
            <pc:sldMk cId="3261758620" sldId="303"/>
            <ac:picMk id="5" creationId="{D88D1912-3FA9-6650-902C-E08C54FA0A61}"/>
          </ac:picMkLst>
        </pc:picChg>
        <pc:picChg chg="add mod">
          <ac:chgData name="Julian Rösch" userId="8ae8e325796b4f2d" providerId="LiveId" clId="{5DCC7953-3453-4DCF-ABF7-F5087B7232F4}" dt="2023-12-18T09:25:32.830" v="923" actId="1076"/>
          <ac:picMkLst>
            <pc:docMk/>
            <pc:sldMk cId="3261758620" sldId="303"/>
            <ac:picMk id="6" creationId="{8C6B529F-495C-BD70-D002-024C26940350}"/>
          </ac:picMkLst>
        </pc:picChg>
      </pc:sldChg>
    </pc:docChg>
  </pc:docChgLst>
  <pc:docChgLst>
    <pc:chgData name="Colombo, Aaron (STUDENTS)" userId="dd93b515-2347-448d-9abc-cd91c5ebb34d" providerId="ADAL" clId="{5D191D1F-C72D-134D-BAB2-924B7E8813DF}"/>
    <pc:docChg chg="undo custSel addSld delSld modSld">
      <pc:chgData name="Colombo, Aaron (STUDENTS)" userId="dd93b515-2347-448d-9abc-cd91c5ebb34d" providerId="ADAL" clId="{5D191D1F-C72D-134D-BAB2-924B7E8813DF}" dt="2022-12-21T09:06:47.644" v="2868" actId="20577"/>
      <pc:docMkLst>
        <pc:docMk/>
      </pc:docMkLst>
      <pc:sldChg chg="modSp mod modNotesTx">
        <pc:chgData name="Colombo, Aaron (STUDENTS)" userId="dd93b515-2347-448d-9abc-cd91c5ebb34d" providerId="ADAL" clId="{5D191D1F-C72D-134D-BAB2-924B7E8813DF}" dt="2022-12-21T08:38:18.768" v="2826" actId="20577"/>
        <pc:sldMkLst>
          <pc:docMk/>
          <pc:sldMk cId="1883607435" sldId="258"/>
        </pc:sldMkLst>
        <pc:spChg chg="mod">
          <ac:chgData name="Colombo, Aaron (STUDENTS)" userId="dd93b515-2347-448d-9abc-cd91c5ebb34d" providerId="ADAL" clId="{5D191D1F-C72D-134D-BAB2-924B7E8813DF}" dt="2022-12-17T10:33:42.121" v="1458" actId="313"/>
          <ac:spMkLst>
            <pc:docMk/>
            <pc:sldMk cId="1883607435" sldId="258"/>
            <ac:spMk id="2" creationId="{FC55740F-3E1D-0DD5-F0B7-3FB92BFE7AF4}"/>
          </ac:spMkLst>
        </pc:spChg>
      </pc:sldChg>
      <pc:sldChg chg="modNotesTx">
        <pc:chgData name="Colombo, Aaron (STUDENTS)" userId="dd93b515-2347-448d-9abc-cd91c5ebb34d" providerId="ADAL" clId="{5D191D1F-C72D-134D-BAB2-924B7E8813DF}" dt="2022-12-14T14:22:53.309" v="893" actId="20577"/>
        <pc:sldMkLst>
          <pc:docMk/>
          <pc:sldMk cId="823431228" sldId="263"/>
        </pc:sldMkLst>
      </pc:sldChg>
      <pc:sldChg chg="addSp delSp modSp mod modClrScheme chgLayout modNotesTx">
        <pc:chgData name="Colombo, Aaron (STUDENTS)" userId="dd93b515-2347-448d-9abc-cd91c5ebb34d" providerId="ADAL" clId="{5D191D1F-C72D-134D-BAB2-924B7E8813DF}" dt="2022-12-20T20:14:43.093" v="2748" actId="20577"/>
        <pc:sldMkLst>
          <pc:docMk/>
          <pc:sldMk cId="2088888254" sldId="266"/>
        </pc:sldMkLst>
        <pc:spChg chg="mod ord">
          <ac:chgData name="Colombo, Aaron (STUDENTS)" userId="dd93b515-2347-448d-9abc-cd91c5ebb34d" providerId="ADAL" clId="{5D191D1F-C72D-134D-BAB2-924B7E8813DF}" dt="2022-12-14T14:54:31.987" v="1457" actId="6549"/>
          <ac:spMkLst>
            <pc:docMk/>
            <pc:sldMk cId="2088888254" sldId="266"/>
            <ac:spMk id="2" creationId="{54690A2A-0F6A-8538-9712-C4BFD31C7607}"/>
          </ac:spMkLst>
        </pc:spChg>
        <pc:spChg chg="del mod ord">
          <ac:chgData name="Colombo, Aaron (STUDENTS)" userId="dd93b515-2347-448d-9abc-cd91c5ebb34d" providerId="ADAL" clId="{5D191D1F-C72D-134D-BAB2-924B7E8813DF}" dt="2022-12-14T14:07:53.508" v="86" actId="700"/>
          <ac:spMkLst>
            <pc:docMk/>
            <pc:sldMk cId="2088888254" sldId="266"/>
            <ac:spMk id="3" creationId="{527BC644-BCB4-C243-AE4C-9C7D91149134}"/>
          </ac:spMkLst>
        </pc:spChg>
        <pc:spChg chg="mod ord">
          <ac:chgData name="Colombo, Aaron (STUDENTS)" userId="dd93b515-2347-448d-9abc-cd91c5ebb34d" providerId="ADAL" clId="{5D191D1F-C72D-134D-BAB2-924B7E8813DF}" dt="2022-12-14T14:07:53.508" v="86" actId="700"/>
          <ac:spMkLst>
            <pc:docMk/>
            <pc:sldMk cId="2088888254" sldId="266"/>
            <ac:spMk id="4" creationId="{3CF33326-E360-6A97-9E59-77E11A540180}"/>
          </ac:spMkLst>
        </pc:spChg>
        <pc:spChg chg="add del mod ord">
          <ac:chgData name="Colombo, Aaron (STUDENTS)" userId="dd93b515-2347-448d-9abc-cd91c5ebb34d" providerId="ADAL" clId="{5D191D1F-C72D-134D-BAB2-924B7E8813DF}" dt="2022-12-14T14:09:17.097" v="99"/>
          <ac:spMkLst>
            <pc:docMk/>
            <pc:sldMk cId="2088888254" sldId="266"/>
            <ac:spMk id="5" creationId="{A1E223A3-E2D7-350C-F70D-5081BA4A9446}"/>
          </ac:spMkLst>
        </pc:spChg>
        <pc:spChg chg="add del mod ord">
          <ac:chgData name="Colombo, Aaron (STUDENTS)" userId="dd93b515-2347-448d-9abc-cd91c5ebb34d" providerId="ADAL" clId="{5D191D1F-C72D-134D-BAB2-924B7E8813DF}" dt="2022-12-14T14:09:17.097" v="99"/>
          <ac:spMkLst>
            <pc:docMk/>
            <pc:sldMk cId="2088888254" sldId="266"/>
            <ac:spMk id="6" creationId="{3FE6E49B-8EC3-3F33-C7A2-62D9AB6005C0}"/>
          </ac:spMkLst>
        </pc:spChg>
        <pc:spChg chg="add mod">
          <ac:chgData name="Colombo, Aaron (STUDENTS)" userId="dd93b515-2347-448d-9abc-cd91c5ebb34d" providerId="ADAL" clId="{5D191D1F-C72D-134D-BAB2-924B7E8813DF}" dt="2022-12-14T14:17:11.022" v="539" actId="6549"/>
          <ac:spMkLst>
            <pc:docMk/>
            <pc:sldMk cId="2088888254" sldId="266"/>
            <ac:spMk id="11" creationId="{F700D13B-5713-7A76-270B-B22308C1EDDF}"/>
          </ac:spMkLst>
        </pc:spChg>
        <pc:spChg chg="add del mod">
          <ac:chgData name="Colombo, Aaron (STUDENTS)" userId="dd93b515-2347-448d-9abc-cd91c5ebb34d" providerId="ADAL" clId="{5D191D1F-C72D-134D-BAB2-924B7E8813DF}" dt="2022-12-14T14:51:11.752" v="1414" actId="478"/>
          <ac:spMkLst>
            <pc:docMk/>
            <pc:sldMk cId="2088888254" sldId="266"/>
            <ac:spMk id="12" creationId="{48EECBF3-D640-2E38-101D-6F7B59035DDA}"/>
          </ac:spMkLst>
        </pc:spChg>
        <pc:spChg chg="add del mod">
          <ac:chgData name="Colombo, Aaron (STUDENTS)" userId="dd93b515-2347-448d-9abc-cd91c5ebb34d" providerId="ADAL" clId="{5D191D1F-C72D-134D-BAB2-924B7E8813DF}" dt="2022-12-14T14:50:50.691" v="1408" actId="478"/>
          <ac:spMkLst>
            <pc:docMk/>
            <pc:sldMk cId="2088888254" sldId="266"/>
            <ac:spMk id="13" creationId="{81F829FD-14E2-6350-3BFB-15D7F97FAD65}"/>
          </ac:spMkLst>
        </pc:spChg>
        <pc:spChg chg="add mod">
          <ac:chgData name="Colombo, Aaron (STUDENTS)" userId="dd93b515-2347-448d-9abc-cd91c5ebb34d" providerId="ADAL" clId="{5D191D1F-C72D-134D-BAB2-924B7E8813DF}" dt="2022-12-14T14:51:25.021" v="1418" actId="14100"/>
          <ac:spMkLst>
            <pc:docMk/>
            <pc:sldMk cId="2088888254" sldId="266"/>
            <ac:spMk id="14" creationId="{C364B295-5D86-5AD4-8C53-CEEE423B720C}"/>
          </ac:spMkLst>
        </pc:spChg>
        <pc:spChg chg="add mod">
          <ac:chgData name="Colombo, Aaron (STUDENTS)" userId="dd93b515-2347-448d-9abc-cd91c5ebb34d" providerId="ADAL" clId="{5D191D1F-C72D-134D-BAB2-924B7E8813DF}" dt="2022-12-14T14:51:36.069" v="1421" actId="14100"/>
          <ac:spMkLst>
            <pc:docMk/>
            <pc:sldMk cId="2088888254" sldId="266"/>
            <ac:spMk id="15" creationId="{955DF917-F1E1-4027-E441-64DAC0F044D7}"/>
          </ac:spMkLst>
        </pc:spChg>
        <pc:spChg chg="add mod">
          <ac:chgData name="Colombo, Aaron (STUDENTS)" userId="dd93b515-2347-448d-9abc-cd91c5ebb34d" providerId="ADAL" clId="{5D191D1F-C72D-134D-BAB2-924B7E8813DF}" dt="2022-12-14T14:51:51.733" v="1425" actId="14100"/>
          <ac:spMkLst>
            <pc:docMk/>
            <pc:sldMk cId="2088888254" sldId="266"/>
            <ac:spMk id="16" creationId="{FDD4CC81-E36F-45BC-C1D5-ABE9AA1D8CFE}"/>
          </ac:spMkLst>
        </pc:spChg>
        <pc:spChg chg="add mod">
          <ac:chgData name="Colombo, Aaron (STUDENTS)" userId="dd93b515-2347-448d-9abc-cd91c5ebb34d" providerId="ADAL" clId="{5D191D1F-C72D-134D-BAB2-924B7E8813DF}" dt="2022-12-14T14:52:27.930" v="1430" actId="208"/>
          <ac:spMkLst>
            <pc:docMk/>
            <pc:sldMk cId="2088888254" sldId="266"/>
            <ac:spMk id="17" creationId="{A7FB6E90-2D73-17FC-F317-477E2F1EA26E}"/>
          </ac:spMkLst>
        </pc:spChg>
        <pc:picChg chg="add mod">
          <ac:chgData name="Colombo, Aaron (STUDENTS)" userId="dd93b515-2347-448d-9abc-cd91c5ebb34d" providerId="ADAL" clId="{5D191D1F-C72D-134D-BAB2-924B7E8813DF}" dt="2022-12-14T14:50:43.258" v="1406" actId="1076"/>
          <ac:picMkLst>
            <pc:docMk/>
            <pc:sldMk cId="2088888254" sldId="266"/>
            <ac:picMk id="8" creationId="{454958F9-81F4-193B-58E0-EC58F751B2BA}"/>
          </ac:picMkLst>
        </pc:picChg>
        <pc:picChg chg="add mod">
          <ac:chgData name="Colombo, Aaron (STUDENTS)" userId="dd93b515-2347-448d-9abc-cd91c5ebb34d" providerId="ADAL" clId="{5D191D1F-C72D-134D-BAB2-924B7E8813DF}" dt="2022-12-14T14:14:36.817" v="421" actId="1036"/>
          <ac:picMkLst>
            <pc:docMk/>
            <pc:sldMk cId="2088888254" sldId="266"/>
            <ac:picMk id="10" creationId="{8A1A4DAB-9519-56F0-EAF1-F9F0F4A65247}"/>
          </ac:picMkLst>
        </pc:picChg>
      </pc:sldChg>
      <pc:sldChg chg="addSp delSp modSp mod addCm">
        <pc:chgData name="Colombo, Aaron (STUDENTS)" userId="dd93b515-2347-448d-9abc-cd91c5ebb34d" providerId="ADAL" clId="{5D191D1F-C72D-134D-BAB2-924B7E8813DF}" dt="2022-12-19T14:18:39.930" v="1820"/>
        <pc:sldMkLst>
          <pc:docMk/>
          <pc:sldMk cId="3956308497" sldId="269"/>
        </pc:sldMkLst>
        <pc:spChg chg="add mod">
          <ac:chgData name="Colombo, Aaron (STUDENTS)" userId="dd93b515-2347-448d-9abc-cd91c5ebb34d" providerId="ADAL" clId="{5D191D1F-C72D-134D-BAB2-924B7E8813DF}" dt="2022-12-19T14:17:29.469" v="1813" actId="14100"/>
          <ac:spMkLst>
            <pc:docMk/>
            <pc:sldMk cId="3956308497" sldId="269"/>
            <ac:spMk id="10" creationId="{EE42BEAA-A9A8-F417-A429-95B657D50707}"/>
          </ac:spMkLst>
        </pc:spChg>
        <pc:spChg chg="add mod">
          <ac:chgData name="Colombo, Aaron (STUDENTS)" userId="dd93b515-2347-448d-9abc-cd91c5ebb34d" providerId="ADAL" clId="{5D191D1F-C72D-134D-BAB2-924B7E8813DF}" dt="2022-12-19T14:17:43.454" v="1819" actId="1076"/>
          <ac:spMkLst>
            <pc:docMk/>
            <pc:sldMk cId="3956308497" sldId="269"/>
            <ac:spMk id="11" creationId="{1F799815-128B-BF92-BE56-BC32B9F567A4}"/>
          </ac:spMkLst>
        </pc:spChg>
        <pc:picChg chg="add del mod">
          <ac:chgData name="Colombo, Aaron (STUDENTS)" userId="dd93b515-2347-448d-9abc-cd91c5ebb34d" providerId="ADAL" clId="{5D191D1F-C72D-134D-BAB2-924B7E8813DF}" dt="2022-12-19T14:15:58.461" v="1806" actId="478"/>
          <ac:picMkLst>
            <pc:docMk/>
            <pc:sldMk cId="3956308497" sldId="269"/>
            <ac:picMk id="7" creationId="{21710340-51FC-C65B-A8D6-99C7E68A1145}"/>
          </ac:picMkLst>
        </pc:picChg>
        <pc:picChg chg="add mod modCrop">
          <ac:chgData name="Colombo, Aaron (STUDENTS)" userId="dd93b515-2347-448d-9abc-cd91c5ebb34d" providerId="ADAL" clId="{5D191D1F-C72D-134D-BAB2-924B7E8813DF}" dt="2022-12-19T14:17:02.322" v="1810" actId="1076"/>
          <ac:picMkLst>
            <pc:docMk/>
            <pc:sldMk cId="3956308497" sldId="269"/>
            <ac:picMk id="9" creationId="{DB1A19B2-719B-0815-929F-0C601C65128B}"/>
          </ac:picMkLst>
        </pc:picChg>
      </pc:sldChg>
      <pc:sldChg chg="del">
        <pc:chgData name="Colombo, Aaron (STUDENTS)" userId="dd93b515-2347-448d-9abc-cd91c5ebb34d" providerId="ADAL" clId="{5D191D1F-C72D-134D-BAB2-924B7E8813DF}" dt="2022-12-14T14:15:32.775" v="441" actId="2696"/>
        <pc:sldMkLst>
          <pc:docMk/>
          <pc:sldMk cId="1465871169" sldId="270"/>
        </pc:sldMkLst>
      </pc:sldChg>
      <pc:sldChg chg="del">
        <pc:chgData name="Colombo, Aaron (STUDENTS)" userId="dd93b515-2347-448d-9abc-cd91c5ebb34d" providerId="ADAL" clId="{5D191D1F-C72D-134D-BAB2-924B7E8813DF}" dt="2022-12-14T14:42:54.261" v="1230" actId="2696"/>
        <pc:sldMkLst>
          <pc:docMk/>
          <pc:sldMk cId="2344465853" sldId="271"/>
        </pc:sldMkLst>
      </pc:sldChg>
      <pc:sldChg chg="addSp delSp modSp new mod modClrScheme modAnim chgLayout modNotesTx">
        <pc:chgData name="Colombo, Aaron (STUDENTS)" userId="dd93b515-2347-448d-9abc-cd91c5ebb34d" providerId="ADAL" clId="{5D191D1F-C72D-134D-BAB2-924B7E8813DF}" dt="2022-12-20T20:10:41.289" v="2621" actId="20577"/>
        <pc:sldMkLst>
          <pc:docMk/>
          <pc:sldMk cId="149331604" sldId="273"/>
        </pc:sldMkLst>
        <pc:spChg chg="mod ord">
          <ac:chgData name="Colombo, Aaron (STUDENTS)" userId="dd93b515-2347-448d-9abc-cd91c5ebb34d" providerId="ADAL" clId="{5D191D1F-C72D-134D-BAB2-924B7E8813DF}" dt="2022-12-19T14:22:16.551" v="1973" actId="700"/>
          <ac:spMkLst>
            <pc:docMk/>
            <pc:sldMk cId="149331604" sldId="273"/>
            <ac:spMk id="2" creationId="{22F5786D-7FF4-0B91-58FE-147F39A4C272}"/>
          </ac:spMkLst>
        </pc:spChg>
        <pc:spChg chg="del mod ord">
          <ac:chgData name="Colombo, Aaron (STUDENTS)" userId="dd93b515-2347-448d-9abc-cd91c5ebb34d" providerId="ADAL" clId="{5D191D1F-C72D-134D-BAB2-924B7E8813DF}" dt="2022-12-19T14:53:34.451" v="1975"/>
          <ac:spMkLst>
            <pc:docMk/>
            <pc:sldMk cId="149331604" sldId="273"/>
            <ac:spMk id="3" creationId="{AA769578-B2B2-AB0A-A325-1778C05EADED}"/>
          </ac:spMkLst>
        </pc:spChg>
        <pc:spChg chg="mod ord">
          <ac:chgData name="Colombo, Aaron (STUDENTS)" userId="dd93b515-2347-448d-9abc-cd91c5ebb34d" providerId="ADAL" clId="{5D191D1F-C72D-134D-BAB2-924B7E8813DF}" dt="2022-12-19T14:22:16.551" v="1973" actId="700"/>
          <ac:spMkLst>
            <pc:docMk/>
            <pc:sldMk cId="149331604" sldId="273"/>
            <ac:spMk id="4" creationId="{900158AC-908E-C581-BA2C-923A98833754}"/>
          </ac:spMkLst>
        </pc:spChg>
        <pc:spChg chg="add del mod ord">
          <ac:chgData name="Colombo, Aaron (STUDENTS)" userId="dd93b515-2347-448d-9abc-cd91c5ebb34d" providerId="ADAL" clId="{5D191D1F-C72D-134D-BAB2-924B7E8813DF}" dt="2022-12-19T14:53:34.451" v="1975"/>
          <ac:spMkLst>
            <pc:docMk/>
            <pc:sldMk cId="149331604" sldId="273"/>
            <ac:spMk id="5" creationId="{6E33C647-42FE-F253-B0C2-421B08F1AE10}"/>
          </ac:spMkLst>
        </pc:spChg>
        <pc:spChg chg="add del mod">
          <ac:chgData name="Colombo, Aaron (STUDENTS)" userId="dd93b515-2347-448d-9abc-cd91c5ebb34d" providerId="ADAL" clId="{5D191D1F-C72D-134D-BAB2-924B7E8813DF}" dt="2022-12-19T14:54:33.462" v="2019" actId="478"/>
          <ac:spMkLst>
            <pc:docMk/>
            <pc:sldMk cId="149331604" sldId="273"/>
            <ac:spMk id="11" creationId="{59E673FF-DD76-1FD0-5FCE-54AB83308EA7}"/>
          </ac:spMkLst>
        </pc:spChg>
        <pc:spChg chg="add mod">
          <ac:chgData name="Colombo, Aaron (STUDENTS)" userId="dd93b515-2347-448d-9abc-cd91c5ebb34d" providerId="ADAL" clId="{5D191D1F-C72D-134D-BAB2-924B7E8813DF}" dt="2022-12-19T14:54:31.370" v="2018" actId="15"/>
          <ac:spMkLst>
            <pc:docMk/>
            <pc:sldMk cId="149331604" sldId="273"/>
            <ac:spMk id="12" creationId="{28CF7B72-0FA0-A0F0-D100-09A6A580D409}"/>
          </ac:spMkLst>
        </pc:spChg>
        <pc:spChg chg="add mod">
          <ac:chgData name="Colombo, Aaron (STUDENTS)" userId="dd93b515-2347-448d-9abc-cd91c5ebb34d" providerId="ADAL" clId="{5D191D1F-C72D-134D-BAB2-924B7E8813DF}" dt="2022-12-19T14:55:47.014" v="2024" actId="14100"/>
          <ac:spMkLst>
            <pc:docMk/>
            <pc:sldMk cId="149331604" sldId="273"/>
            <ac:spMk id="13" creationId="{686B3B75-D9F3-198C-A27B-FA9274E035C5}"/>
          </ac:spMkLst>
        </pc:spChg>
        <pc:spChg chg="add mod">
          <ac:chgData name="Colombo, Aaron (STUDENTS)" userId="dd93b515-2347-448d-9abc-cd91c5ebb34d" providerId="ADAL" clId="{5D191D1F-C72D-134D-BAB2-924B7E8813DF}" dt="2022-12-19T14:56:21.149" v="2032" actId="1037"/>
          <ac:spMkLst>
            <pc:docMk/>
            <pc:sldMk cId="149331604" sldId="273"/>
            <ac:spMk id="14" creationId="{CEC58EAA-34F2-34BF-B76E-785F1D577C42}"/>
          </ac:spMkLst>
        </pc:spChg>
        <pc:picChg chg="add mod">
          <ac:chgData name="Colombo, Aaron (STUDENTS)" userId="dd93b515-2347-448d-9abc-cd91c5ebb34d" providerId="ADAL" clId="{5D191D1F-C72D-134D-BAB2-924B7E8813DF}" dt="2022-12-19T14:54:01.960" v="2006" actId="1036"/>
          <ac:picMkLst>
            <pc:docMk/>
            <pc:sldMk cId="149331604" sldId="273"/>
            <ac:picMk id="7" creationId="{81956E67-15BD-1720-16E8-95282F89A219}"/>
          </ac:picMkLst>
        </pc:picChg>
        <pc:picChg chg="add mod">
          <ac:chgData name="Colombo, Aaron (STUDENTS)" userId="dd93b515-2347-448d-9abc-cd91c5ebb34d" providerId="ADAL" clId="{5D191D1F-C72D-134D-BAB2-924B7E8813DF}" dt="2022-12-19T14:54:01.960" v="2006" actId="1036"/>
          <ac:picMkLst>
            <pc:docMk/>
            <pc:sldMk cId="149331604" sldId="273"/>
            <ac:picMk id="9" creationId="{E64ACE67-5E4D-4B40-2076-7DBD6E9CEA24}"/>
          </ac:picMkLst>
        </pc:picChg>
      </pc:sldChg>
      <pc:sldChg chg="modSp new del mod">
        <pc:chgData name="Colombo, Aaron (STUDENTS)" userId="dd93b515-2347-448d-9abc-cd91c5ebb34d" providerId="ADAL" clId="{5D191D1F-C72D-134D-BAB2-924B7E8813DF}" dt="2022-12-14T14:30:25.963" v="1041" actId="2696"/>
        <pc:sldMkLst>
          <pc:docMk/>
          <pc:sldMk cId="4229174640" sldId="274"/>
        </pc:sldMkLst>
        <pc:spChg chg="mod">
          <ac:chgData name="Colombo, Aaron (STUDENTS)" userId="dd93b515-2347-448d-9abc-cd91c5ebb34d" providerId="ADAL" clId="{5D191D1F-C72D-134D-BAB2-924B7E8813DF}" dt="2022-12-14T14:08:39.546" v="98" actId="20577"/>
          <ac:spMkLst>
            <pc:docMk/>
            <pc:sldMk cId="4229174640" sldId="274"/>
            <ac:spMk id="2" creationId="{C69CF2B5-3346-1268-13AB-0C1414CEF07B}"/>
          </ac:spMkLst>
        </pc:spChg>
      </pc:sldChg>
      <pc:sldChg chg="addSp delSp modSp add mod modNotesTx">
        <pc:chgData name="Colombo, Aaron (STUDENTS)" userId="dd93b515-2347-448d-9abc-cd91c5ebb34d" providerId="ADAL" clId="{5D191D1F-C72D-134D-BAB2-924B7E8813DF}" dt="2022-12-17T10:34:19.994" v="1459" actId="20577"/>
        <pc:sldMkLst>
          <pc:docMk/>
          <pc:sldMk cId="158559907" sldId="275"/>
        </pc:sldMkLst>
        <pc:spChg chg="mod">
          <ac:chgData name="Colombo, Aaron (STUDENTS)" userId="dd93b515-2347-448d-9abc-cd91c5ebb34d" providerId="ADAL" clId="{5D191D1F-C72D-134D-BAB2-924B7E8813DF}" dt="2022-12-14T14:48:11.977" v="1394" actId="20577"/>
          <ac:spMkLst>
            <pc:docMk/>
            <pc:sldMk cId="158559907" sldId="275"/>
            <ac:spMk id="2" creationId="{54690A2A-0F6A-8538-9712-C4BFD31C7607}"/>
          </ac:spMkLst>
        </pc:spChg>
        <pc:spChg chg="add del mod">
          <ac:chgData name="Colombo, Aaron (STUDENTS)" userId="dd93b515-2347-448d-9abc-cd91c5ebb34d" providerId="ADAL" clId="{5D191D1F-C72D-134D-BAB2-924B7E8813DF}" dt="2022-12-14T14:15:56.445" v="443"/>
          <ac:spMkLst>
            <pc:docMk/>
            <pc:sldMk cId="158559907" sldId="275"/>
            <ac:spMk id="5" creationId="{86A1895B-1F8F-E33F-2E2F-B69A01070639}"/>
          </ac:spMkLst>
        </pc:spChg>
        <pc:spChg chg="add del mod">
          <ac:chgData name="Colombo, Aaron (STUDENTS)" userId="dd93b515-2347-448d-9abc-cd91c5ebb34d" providerId="ADAL" clId="{5D191D1F-C72D-134D-BAB2-924B7E8813DF}" dt="2022-12-14T14:15:56.445" v="443"/>
          <ac:spMkLst>
            <pc:docMk/>
            <pc:sldMk cId="158559907" sldId="275"/>
            <ac:spMk id="7" creationId="{BAE6B954-8184-486A-BDE8-DE312319191C}"/>
          </ac:spMkLst>
        </pc:spChg>
        <pc:spChg chg="mod">
          <ac:chgData name="Colombo, Aaron (STUDENTS)" userId="dd93b515-2347-448d-9abc-cd91c5ebb34d" providerId="ADAL" clId="{5D191D1F-C72D-134D-BAB2-924B7E8813DF}" dt="2022-12-14T14:17:01.912" v="533" actId="20577"/>
          <ac:spMkLst>
            <pc:docMk/>
            <pc:sldMk cId="158559907" sldId="275"/>
            <ac:spMk id="11" creationId="{F700D13B-5713-7A76-270B-B22308C1EDDF}"/>
          </ac:spMkLst>
        </pc:spChg>
        <pc:picChg chg="del">
          <ac:chgData name="Colombo, Aaron (STUDENTS)" userId="dd93b515-2347-448d-9abc-cd91c5ebb34d" providerId="ADAL" clId="{5D191D1F-C72D-134D-BAB2-924B7E8813DF}" dt="2022-12-14T14:15:38.531" v="442" actId="478"/>
          <ac:picMkLst>
            <pc:docMk/>
            <pc:sldMk cId="158559907" sldId="275"/>
            <ac:picMk id="8" creationId="{454958F9-81F4-193B-58E0-EC58F751B2BA}"/>
          </ac:picMkLst>
        </pc:picChg>
        <pc:picChg chg="del">
          <ac:chgData name="Colombo, Aaron (STUDENTS)" userId="dd93b515-2347-448d-9abc-cd91c5ebb34d" providerId="ADAL" clId="{5D191D1F-C72D-134D-BAB2-924B7E8813DF}" dt="2022-12-14T14:15:38.531" v="442" actId="478"/>
          <ac:picMkLst>
            <pc:docMk/>
            <pc:sldMk cId="158559907" sldId="275"/>
            <ac:picMk id="10" creationId="{8A1A4DAB-9519-56F0-EAF1-F9F0F4A65247}"/>
          </ac:picMkLst>
        </pc:picChg>
        <pc:picChg chg="add mod">
          <ac:chgData name="Colombo, Aaron (STUDENTS)" userId="dd93b515-2347-448d-9abc-cd91c5ebb34d" providerId="ADAL" clId="{5D191D1F-C72D-134D-BAB2-924B7E8813DF}" dt="2022-12-14T14:16:04.825" v="471" actId="1036"/>
          <ac:picMkLst>
            <pc:docMk/>
            <pc:sldMk cId="158559907" sldId="275"/>
            <ac:picMk id="12" creationId="{B6D1097B-87C6-99AF-2373-7E1832B53B77}"/>
          </ac:picMkLst>
        </pc:picChg>
        <pc:picChg chg="add mod">
          <ac:chgData name="Colombo, Aaron (STUDENTS)" userId="dd93b515-2347-448d-9abc-cd91c5ebb34d" providerId="ADAL" clId="{5D191D1F-C72D-134D-BAB2-924B7E8813DF}" dt="2022-12-14T14:16:04.825" v="471" actId="1036"/>
          <ac:picMkLst>
            <pc:docMk/>
            <pc:sldMk cId="158559907" sldId="275"/>
            <ac:picMk id="14" creationId="{656B8436-5F10-E788-D9A2-797A4515B4C5}"/>
          </ac:picMkLst>
        </pc:picChg>
      </pc:sldChg>
      <pc:sldChg chg="addSp delSp modSp add mod modNotesTx">
        <pc:chgData name="Colombo, Aaron (STUDENTS)" userId="dd93b515-2347-448d-9abc-cd91c5ebb34d" providerId="ADAL" clId="{5D191D1F-C72D-134D-BAB2-924B7E8813DF}" dt="2022-12-19T10:28:39.323" v="1508" actId="1037"/>
        <pc:sldMkLst>
          <pc:docMk/>
          <pc:sldMk cId="3856979786" sldId="276"/>
        </pc:sldMkLst>
        <pc:spChg chg="mod">
          <ac:chgData name="Colombo, Aaron (STUDENTS)" userId="dd93b515-2347-448d-9abc-cd91c5ebb34d" providerId="ADAL" clId="{5D191D1F-C72D-134D-BAB2-924B7E8813DF}" dt="2022-12-14T14:54:20.152" v="1451" actId="6549"/>
          <ac:spMkLst>
            <pc:docMk/>
            <pc:sldMk cId="3856979786" sldId="276"/>
            <ac:spMk id="2" creationId="{54690A2A-0F6A-8538-9712-C4BFD31C7607}"/>
          </ac:spMkLst>
        </pc:spChg>
        <pc:spChg chg="add del mod">
          <ac:chgData name="Colombo, Aaron (STUDENTS)" userId="dd93b515-2347-448d-9abc-cd91c5ebb34d" providerId="ADAL" clId="{5D191D1F-C72D-134D-BAB2-924B7E8813DF}" dt="2022-12-14T14:20:04.588" v="696"/>
          <ac:spMkLst>
            <pc:docMk/>
            <pc:sldMk cId="3856979786" sldId="276"/>
            <ac:spMk id="5" creationId="{4D17B456-B3E1-57A1-806A-D8A6212CED51}"/>
          </ac:spMkLst>
        </pc:spChg>
        <pc:spChg chg="add del mod">
          <ac:chgData name="Colombo, Aaron (STUDENTS)" userId="dd93b515-2347-448d-9abc-cd91c5ebb34d" providerId="ADAL" clId="{5D191D1F-C72D-134D-BAB2-924B7E8813DF}" dt="2022-12-19T10:27:08.209" v="1468"/>
          <ac:spMkLst>
            <pc:docMk/>
            <pc:sldMk cId="3856979786" sldId="276"/>
            <ac:spMk id="5" creationId="{7BC38EA2-657C-9C70-B866-23FFF519F22F}"/>
          </ac:spMkLst>
        </pc:spChg>
        <pc:spChg chg="add del mod">
          <ac:chgData name="Colombo, Aaron (STUDENTS)" userId="dd93b515-2347-448d-9abc-cd91c5ebb34d" providerId="ADAL" clId="{5D191D1F-C72D-134D-BAB2-924B7E8813DF}" dt="2022-12-14T14:20:04.588" v="696"/>
          <ac:spMkLst>
            <pc:docMk/>
            <pc:sldMk cId="3856979786" sldId="276"/>
            <ac:spMk id="7" creationId="{2FA134C7-D38C-8442-B786-C96B30F6020D}"/>
          </ac:spMkLst>
        </pc:spChg>
        <pc:spChg chg="add del mod">
          <ac:chgData name="Colombo, Aaron (STUDENTS)" userId="dd93b515-2347-448d-9abc-cd91c5ebb34d" providerId="ADAL" clId="{5D191D1F-C72D-134D-BAB2-924B7E8813DF}" dt="2022-12-19T10:27:08.209" v="1468"/>
          <ac:spMkLst>
            <pc:docMk/>
            <pc:sldMk cId="3856979786" sldId="276"/>
            <ac:spMk id="7" creationId="{3FB6C747-7756-80E4-7034-90C66B27BAF9}"/>
          </ac:spMkLst>
        </pc:spChg>
        <pc:spChg chg="mod">
          <ac:chgData name="Colombo, Aaron (STUDENTS)" userId="dd93b515-2347-448d-9abc-cd91c5ebb34d" providerId="ADAL" clId="{5D191D1F-C72D-134D-BAB2-924B7E8813DF}" dt="2022-12-14T14:25:20.729" v="1038" actId="20577"/>
          <ac:spMkLst>
            <pc:docMk/>
            <pc:sldMk cId="3856979786" sldId="276"/>
            <ac:spMk id="11" creationId="{F700D13B-5713-7A76-270B-B22308C1EDDF}"/>
          </ac:spMkLst>
        </pc:spChg>
        <pc:spChg chg="add mod">
          <ac:chgData name="Colombo, Aaron (STUDENTS)" userId="dd93b515-2347-448d-9abc-cd91c5ebb34d" providerId="ADAL" clId="{5D191D1F-C72D-134D-BAB2-924B7E8813DF}" dt="2022-12-19T10:28:39.323" v="1508" actId="1037"/>
          <ac:spMkLst>
            <pc:docMk/>
            <pc:sldMk cId="3856979786" sldId="276"/>
            <ac:spMk id="15" creationId="{50B3E335-B3C8-E951-1755-A18B5B1C335A}"/>
          </ac:spMkLst>
        </pc:spChg>
        <pc:picChg chg="add del mod">
          <ac:chgData name="Colombo, Aaron (STUDENTS)" userId="dd93b515-2347-448d-9abc-cd91c5ebb34d" providerId="ADAL" clId="{5D191D1F-C72D-134D-BAB2-924B7E8813DF}" dt="2022-12-19T10:23:06.117" v="1467" actId="478"/>
          <ac:picMkLst>
            <pc:docMk/>
            <pc:sldMk cId="3856979786" sldId="276"/>
            <ac:picMk id="9" creationId="{6CD174E8-8F9F-37BA-3EC1-C2C58D57079B}"/>
          </ac:picMkLst>
        </pc:picChg>
        <pc:picChg chg="add mod">
          <ac:chgData name="Colombo, Aaron (STUDENTS)" userId="dd93b515-2347-448d-9abc-cd91c5ebb34d" providerId="ADAL" clId="{5D191D1F-C72D-134D-BAB2-924B7E8813DF}" dt="2022-12-19T10:27:43.077" v="1499" actId="1036"/>
          <ac:picMkLst>
            <pc:docMk/>
            <pc:sldMk cId="3856979786" sldId="276"/>
            <ac:picMk id="10" creationId="{B371FE56-F7BB-E6C1-D60D-8618CB536E5B}"/>
          </ac:picMkLst>
        </pc:picChg>
        <pc:picChg chg="del">
          <ac:chgData name="Colombo, Aaron (STUDENTS)" userId="dd93b515-2347-448d-9abc-cd91c5ebb34d" providerId="ADAL" clId="{5D191D1F-C72D-134D-BAB2-924B7E8813DF}" dt="2022-12-14T14:19:48.292" v="695" actId="478"/>
          <ac:picMkLst>
            <pc:docMk/>
            <pc:sldMk cId="3856979786" sldId="276"/>
            <ac:picMk id="12" creationId="{B6D1097B-87C6-99AF-2373-7E1832B53B77}"/>
          </ac:picMkLst>
        </pc:picChg>
        <pc:picChg chg="add del mod">
          <ac:chgData name="Colombo, Aaron (STUDENTS)" userId="dd93b515-2347-448d-9abc-cd91c5ebb34d" providerId="ADAL" clId="{5D191D1F-C72D-134D-BAB2-924B7E8813DF}" dt="2022-12-19T10:23:04.970" v="1466" actId="478"/>
          <ac:picMkLst>
            <pc:docMk/>
            <pc:sldMk cId="3856979786" sldId="276"/>
            <ac:picMk id="13" creationId="{1184ED02-1523-17E8-190E-F7251DB7FD7A}"/>
          </ac:picMkLst>
        </pc:picChg>
        <pc:picChg chg="del">
          <ac:chgData name="Colombo, Aaron (STUDENTS)" userId="dd93b515-2347-448d-9abc-cd91c5ebb34d" providerId="ADAL" clId="{5D191D1F-C72D-134D-BAB2-924B7E8813DF}" dt="2022-12-14T14:19:48.292" v="695" actId="478"/>
          <ac:picMkLst>
            <pc:docMk/>
            <pc:sldMk cId="3856979786" sldId="276"/>
            <ac:picMk id="14" creationId="{656B8436-5F10-E788-D9A2-797A4515B4C5}"/>
          </ac:picMkLst>
        </pc:picChg>
        <pc:picChg chg="add mod">
          <ac:chgData name="Colombo, Aaron (STUDENTS)" userId="dd93b515-2347-448d-9abc-cd91c5ebb34d" providerId="ADAL" clId="{5D191D1F-C72D-134D-BAB2-924B7E8813DF}" dt="2022-12-19T10:27:43.077" v="1499" actId="1036"/>
          <ac:picMkLst>
            <pc:docMk/>
            <pc:sldMk cId="3856979786" sldId="276"/>
            <ac:picMk id="14" creationId="{D9A3B408-C0B1-4A20-EF0C-E7F6511FA2C5}"/>
          </ac:picMkLst>
        </pc:picChg>
      </pc:sldChg>
      <pc:sldChg chg="addSp delSp modSp new del mod setBg">
        <pc:chgData name="Colombo, Aaron (STUDENTS)" userId="dd93b515-2347-448d-9abc-cd91c5ebb34d" providerId="ADAL" clId="{5D191D1F-C72D-134D-BAB2-924B7E8813DF}" dt="2022-12-14T14:37:02.384" v="1146" actId="2696"/>
        <pc:sldMkLst>
          <pc:docMk/>
          <pc:sldMk cId="3401268121" sldId="277"/>
        </pc:sldMkLst>
        <pc:spChg chg="mod">
          <ac:chgData name="Colombo, Aaron (STUDENTS)" userId="dd93b515-2347-448d-9abc-cd91c5ebb34d" providerId="ADAL" clId="{5D191D1F-C72D-134D-BAB2-924B7E8813DF}" dt="2022-12-14T14:36:34.724" v="1142" actId="26606"/>
          <ac:spMkLst>
            <pc:docMk/>
            <pc:sldMk cId="3401268121" sldId="277"/>
            <ac:spMk id="2" creationId="{3046227A-588B-DA89-98F8-E629E6CD23F3}"/>
          </ac:spMkLst>
        </pc:spChg>
        <pc:spChg chg="del">
          <ac:chgData name="Colombo, Aaron (STUDENTS)" userId="dd93b515-2347-448d-9abc-cd91c5ebb34d" providerId="ADAL" clId="{5D191D1F-C72D-134D-BAB2-924B7E8813DF}" dt="2022-12-14T14:30:29.302" v="1042"/>
          <ac:spMkLst>
            <pc:docMk/>
            <pc:sldMk cId="3401268121" sldId="277"/>
            <ac:spMk id="3" creationId="{F0DD1DFA-C634-866C-0D18-7BAF8543C1F5}"/>
          </ac:spMkLst>
        </pc:spChg>
        <pc:spChg chg="mod ord">
          <ac:chgData name="Colombo, Aaron (STUDENTS)" userId="dd93b515-2347-448d-9abc-cd91c5ebb34d" providerId="ADAL" clId="{5D191D1F-C72D-134D-BAB2-924B7E8813DF}" dt="2022-12-14T14:36:34.724" v="1142" actId="26606"/>
          <ac:spMkLst>
            <pc:docMk/>
            <pc:sldMk cId="3401268121" sldId="277"/>
            <ac:spMk id="4" creationId="{3B022B85-1421-BB2D-DB41-DC284E638E81}"/>
          </ac:spMkLst>
        </pc:spChg>
        <pc:spChg chg="add mod">
          <ac:chgData name="Colombo, Aaron (STUDENTS)" userId="dd93b515-2347-448d-9abc-cd91c5ebb34d" providerId="ADAL" clId="{5D191D1F-C72D-134D-BAB2-924B7E8813DF}" dt="2022-12-14T14:36:34.724" v="1142" actId="26606"/>
          <ac:spMkLst>
            <pc:docMk/>
            <pc:sldMk cId="3401268121" sldId="277"/>
            <ac:spMk id="10" creationId="{E96924FB-FD0B-56DA-9A3E-EF47A454433A}"/>
          </ac:spMkLst>
        </pc:spChg>
        <pc:spChg chg="add del">
          <ac:chgData name="Colombo, Aaron (STUDENTS)" userId="dd93b515-2347-448d-9abc-cd91c5ebb34d" providerId="ADAL" clId="{5D191D1F-C72D-134D-BAB2-924B7E8813DF}" dt="2022-12-14T14:32:26.569" v="1086" actId="26606"/>
          <ac:spMkLst>
            <pc:docMk/>
            <pc:sldMk cId="3401268121" sldId="277"/>
            <ac:spMk id="13" creationId="{5E39A796-BE83-48B1-B33F-35C4A32AAB57}"/>
          </ac:spMkLst>
        </pc:spChg>
        <pc:spChg chg="add del">
          <ac:chgData name="Colombo, Aaron (STUDENTS)" userId="dd93b515-2347-448d-9abc-cd91c5ebb34d" providerId="ADAL" clId="{5D191D1F-C72D-134D-BAB2-924B7E8813DF}" dt="2022-12-14T14:32:26.569" v="1086" actId="26606"/>
          <ac:spMkLst>
            <pc:docMk/>
            <pc:sldMk cId="3401268121" sldId="277"/>
            <ac:spMk id="15" creationId="{72F84B47-E267-4194-8194-831DB7B5547F}"/>
          </ac:spMkLst>
        </pc:spChg>
        <pc:spChg chg="add del">
          <ac:chgData name="Colombo, Aaron (STUDENTS)" userId="dd93b515-2347-448d-9abc-cd91c5ebb34d" providerId="ADAL" clId="{5D191D1F-C72D-134D-BAB2-924B7E8813DF}" dt="2022-12-14T14:35:59.634" v="1132" actId="26606"/>
          <ac:spMkLst>
            <pc:docMk/>
            <pc:sldMk cId="3401268121" sldId="277"/>
            <ac:spMk id="20" creationId="{5E39A796-BE83-48B1-B33F-35C4A32AAB57}"/>
          </ac:spMkLst>
        </pc:spChg>
        <pc:spChg chg="add del">
          <ac:chgData name="Colombo, Aaron (STUDENTS)" userId="dd93b515-2347-448d-9abc-cd91c5ebb34d" providerId="ADAL" clId="{5D191D1F-C72D-134D-BAB2-924B7E8813DF}" dt="2022-12-14T14:35:59.634" v="1132" actId="26606"/>
          <ac:spMkLst>
            <pc:docMk/>
            <pc:sldMk cId="3401268121" sldId="277"/>
            <ac:spMk id="22" creationId="{72F84B47-E267-4194-8194-831DB7B5547F}"/>
          </ac:spMkLst>
        </pc:spChg>
        <pc:spChg chg="add del">
          <ac:chgData name="Colombo, Aaron (STUDENTS)" userId="dd93b515-2347-448d-9abc-cd91c5ebb34d" providerId="ADAL" clId="{5D191D1F-C72D-134D-BAB2-924B7E8813DF}" dt="2022-12-14T14:36:34.724" v="1142" actId="26606"/>
          <ac:spMkLst>
            <pc:docMk/>
            <pc:sldMk cId="3401268121" sldId="277"/>
            <ac:spMk id="27" creationId="{5E39A796-BE83-48B1-B33F-35C4A32AAB57}"/>
          </ac:spMkLst>
        </pc:spChg>
        <pc:spChg chg="add del">
          <ac:chgData name="Colombo, Aaron (STUDENTS)" userId="dd93b515-2347-448d-9abc-cd91c5ebb34d" providerId="ADAL" clId="{5D191D1F-C72D-134D-BAB2-924B7E8813DF}" dt="2022-12-14T14:36:34.724" v="1142" actId="26606"/>
          <ac:spMkLst>
            <pc:docMk/>
            <pc:sldMk cId="3401268121" sldId="277"/>
            <ac:spMk id="29" creationId="{72F84B47-E267-4194-8194-831DB7B5547F}"/>
          </ac:spMkLst>
        </pc:spChg>
        <pc:spChg chg="add">
          <ac:chgData name="Colombo, Aaron (STUDENTS)" userId="dd93b515-2347-448d-9abc-cd91c5ebb34d" providerId="ADAL" clId="{5D191D1F-C72D-134D-BAB2-924B7E8813DF}" dt="2022-12-14T14:36:34.724" v="1142" actId="26606"/>
          <ac:spMkLst>
            <pc:docMk/>
            <pc:sldMk cId="3401268121" sldId="277"/>
            <ac:spMk id="34" creationId="{2B97F24A-32CE-4C1C-A50D-3016B394DCFB}"/>
          </ac:spMkLst>
        </pc:spChg>
        <pc:spChg chg="add">
          <ac:chgData name="Colombo, Aaron (STUDENTS)" userId="dd93b515-2347-448d-9abc-cd91c5ebb34d" providerId="ADAL" clId="{5D191D1F-C72D-134D-BAB2-924B7E8813DF}" dt="2022-12-14T14:36:34.724" v="1142" actId="26606"/>
          <ac:spMkLst>
            <pc:docMk/>
            <pc:sldMk cId="3401268121" sldId="277"/>
            <ac:spMk id="36" creationId="{CD8B4F24-440B-49E9-B85D-733523DC064B}"/>
          </ac:spMkLst>
        </pc:spChg>
        <pc:picChg chg="add del mod">
          <ac:chgData name="Colombo, Aaron (STUDENTS)" userId="dd93b515-2347-448d-9abc-cd91c5ebb34d" providerId="ADAL" clId="{5D191D1F-C72D-134D-BAB2-924B7E8813DF}" dt="2022-12-14T14:32:17.176" v="1084" actId="478"/>
          <ac:picMkLst>
            <pc:docMk/>
            <pc:sldMk cId="3401268121" sldId="277"/>
            <ac:picMk id="6" creationId="{C51C868A-C5E7-3248-FE90-D2808BEDCCC1}"/>
          </ac:picMkLst>
        </pc:picChg>
        <pc:picChg chg="add del mod">
          <ac:chgData name="Colombo, Aaron (STUDENTS)" userId="dd93b515-2347-448d-9abc-cd91c5ebb34d" providerId="ADAL" clId="{5D191D1F-C72D-134D-BAB2-924B7E8813DF}" dt="2022-12-14T14:33:20.307" v="1130" actId="478"/>
          <ac:picMkLst>
            <pc:docMk/>
            <pc:sldMk cId="3401268121" sldId="277"/>
            <ac:picMk id="8" creationId="{842BAE63-22C9-6958-69B3-A969AB3C7C6E}"/>
          </ac:picMkLst>
        </pc:picChg>
        <pc:picChg chg="add mod">
          <ac:chgData name="Colombo, Aaron (STUDENTS)" userId="dd93b515-2347-448d-9abc-cd91c5ebb34d" providerId="ADAL" clId="{5D191D1F-C72D-134D-BAB2-924B7E8813DF}" dt="2022-12-14T14:36:34.724" v="1142" actId="26606"/>
          <ac:picMkLst>
            <pc:docMk/>
            <pc:sldMk cId="3401268121" sldId="277"/>
            <ac:picMk id="11" creationId="{41F8606F-A133-58EC-F25C-896F411BC65C}"/>
          </ac:picMkLst>
        </pc:picChg>
      </pc:sldChg>
      <pc:sldChg chg="addSp delSp modSp new mod modNotesTx">
        <pc:chgData name="Colombo, Aaron (STUDENTS)" userId="dd93b515-2347-448d-9abc-cd91c5ebb34d" providerId="ADAL" clId="{5D191D1F-C72D-134D-BAB2-924B7E8813DF}" dt="2022-12-20T20:13:03.668" v="2745" actId="20577"/>
        <pc:sldMkLst>
          <pc:docMk/>
          <pc:sldMk cId="1198656059" sldId="278"/>
        </pc:sldMkLst>
        <pc:spChg chg="mod">
          <ac:chgData name="Colombo, Aaron (STUDENTS)" userId="dd93b515-2347-448d-9abc-cd91c5ebb34d" providerId="ADAL" clId="{5D191D1F-C72D-134D-BAB2-924B7E8813DF}" dt="2022-12-14T14:48:16.912" v="1396" actId="20577"/>
          <ac:spMkLst>
            <pc:docMk/>
            <pc:sldMk cId="1198656059" sldId="278"/>
            <ac:spMk id="2" creationId="{51A61A23-6279-1507-2AF4-E98F7D6518B9}"/>
          </ac:spMkLst>
        </pc:spChg>
        <pc:spChg chg="del">
          <ac:chgData name="Colombo, Aaron (STUDENTS)" userId="dd93b515-2347-448d-9abc-cd91c5ebb34d" providerId="ADAL" clId="{5D191D1F-C72D-134D-BAB2-924B7E8813DF}" dt="2022-12-14T14:36:57.872" v="1145"/>
          <ac:spMkLst>
            <pc:docMk/>
            <pc:sldMk cId="1198656059" sldId="278"/>
            <ac:spMk id="3" creationId="{1D0F8049-F8AB-E4EF-CC7A-516753221DA3}"/>
          </ac:spMkLst>
        </pc:spChg>
        <pc:spChg chg="add mod">
          <ac:chgData name="Colombo, Aaron (STUDENTS)" userId="dd93b515-2347-448d-9abc-cd91c5ebb34d" providerId="ADAL" clId="{5D191D1F-C72D-134D-BAB2-924B7E8813DF}" dt="2022-12-14T14:38:01.886" v="1199" actId="20577"/>
          <ac:spMkLst>
            <pc:docMk/>
            <pc:sldMk cId="1198656059" sldId="278"/>
            <ac:spMk id="7" creationId="{C9674146-85A1-7A69-76A5-A9A5BBCBA9C1}"/>
          </ac:spMkLst>
        </pc:spChg>
        <pc:spChg chg="add mod">
          <ac:chgData name="Colombo, Aaron (STUDENTS)" userId="dd93b515-2347-448d-9abc-cd91c5ebb34d" providerId="ADAL" clId="{5D191D1F-C72D-134D-BAB2-924B7E8813DF}" dt="2022-12-19T14:10:21.353" v="1760" actId="14100"/>
          <ac:spMkLst>
            <pc:docMk/>
            <pc:sldMk cId="1198656059" sldId="278"/>
            <ac:spMk id="8" creationId="{3BD550F1-9751-F64D-A7A9-0C946B64DB58}"/>
          </ac:spMkLst>
        </pc:spChg>
        <pc:spChg chg="add del mod">
          <ac:chgData name="Colombo, Aaron (STUDENTS)" userId="dd93b515-2347-448d-9abc-cd91c5ebb34d" providerId="ADAL" clId="{5D191D1F-C72D-134D-BAB2-924B7E8813DF}" dt="2022-12-14T14:38:55.683" v="1219"/>
          <ac:spMkLst>
            <pc:docMk/>
            <pc:sldMk cId="1198656059" sldId="278"/>
            <ac:spMk id="9" creationId="{BE19AC96-B8AB-AE08-EC77-372FA52B194E}"/>
          </ac:spMkLst>
        </pc:spChg>
        <pc:spChg chg="add mod">
          <ac:chgData name="Colombo, Aaron (STUDENTS)" userId="dd93b515-2347-448d-9abc-cd91c5ebb34d" providerId="ADAL" clId="{5D191D1F-C72D-134D-BAB2-924B7E8813DF}" dt="2022-12-19T14:10:44.629" v="1780" actId="1037"/>
          <ac:spMkLst>
            <pc:docMk/>
            <pc:sldMk cId="1198656059" sldId="278"/>
            <ac:spMk id="10" creationId="{AFD43F23-B97B-A340-B1B4-F6E5CFA42B1A}"/>
          </ac:spMkLst>
        </pc:spChg>
        <pc:spChg chg="add del mod">
          <ac:chgData name="Colombo, Aaron (STUDENTS)" userId="dd93b515-2347-448d-9abc-cd91c5ebb34d" providerId="ADAL" clId="{5D191D1F-C72D-134D-BAB2-924B7E8813DF}" dt="2022-12-19T14:11:08.706" v="1783" actId="478"/>
          <ac:spMkLst>
            <pc:docMk/>
            <pc:sldMk cId="1198656059" sldId="278"/>
            <ac:spMk id="11" creationId="{0E0BD5D1-DBEE-654B-015B-0AB3EF71E2B7}"/>
          </ac:spMkLst>
        </pc:spChg>
        <pc:spChg chg="add del mod">
          <ac:chgData name="Colombo, Aaron (STUDENTS)" userId="dd93b515-2347-448d-9abc-cd91c5ebb34d" providerId="ADAL" clId="{5D191D1F-C72D-134D-BAB2-924B7E8813DF}" dt="2022-12-19T14:11:12.013" v="1784" actId="478"/>
          <ac:spMkLst>
            <pc:docMk/>
            <pc:sldMk cId="1198656059" sldId="278"/>
            <ac:spMk id="12" creationId="{DDCEB0D1-CBF2-0127-04FB-0FF49DCB163D}"/>
          </ac:spMkLst>
        </pc:spChg>
        <pc:picChg chg="add del mod">
          <ac:chgData name="Colombo, Aaron (STUDENTS)" userId="dd93b515-2347-448d-9abc-cd91c5ebb34d" providerId="ADAL" clId="{5D191D1F-C72D-134D-BAB2-924B7E8813DF}" dt="2022-12-19T14:11:05.851" v="1782" actId="478"/>
          <ac:picMkLst>
            <pc:docMk/>
            <pc:sldMk cId="1198656059" sldId="278"/>
            <ac:picMk id="3" creationId="{AC1C0838-1BF6-FDDB-0343-466B27B05BF5}"/>
          </ac:picMkLst>
        </pc:picChg>
        <pc:picChg chg="add mod modCrop">
          <ac:chgData name="Colombo, Aaron (STUDENTS)" userId="dd93b515-2347-448d-9abc-cd91c5ebb34d" providerId="ADAL" clId="{5D191D1F-C72D-134D-BAB2-924B7E8813DF}" dt="2022-12-19T14:10:38.974" v="1766" actId="1076"/>
          <ac:picMkLst>
            <pc:docMk/>
            <pc:sldMk cId="1198656059" sldId="278"/>
            <ac:picMk id="6" creationId="{81A3453F-9B13-ABFF-1369-168D73A0AEE9}"/>
          </ac:picMkLst>
        </pc:picChg>
      </pc:sldChg>
      <pc:sldChg chg="addSp delSp modSp add mod">
        <pc:chgData name="Colombo, Aaron (STUDENTS)" userId="dd93b515-2347-448d-9abc-cd91c5ebb34d" providerId="ADAL" clId="{5D191D1F-C72D-134D-BAB2-924B7E8813DF}" dt="2022-12-14T14:48:45.343" v="1398" actId="20577"/>
        <pc:sldMkLst>
          <pc:docMk/>
          <pc:sldMk cId="2351476982" sldId="279"/>
        </pc:sldMkLst>
        <pc:spChg chg="mod">
          <ac:chgData name="Colombo, Aaron (STUDENTS)" userId="dd93b515-2347-448d-9abc-cd91c5ebb34d" providerId="ADAL" clId="{5D191D1F-C72D-134D-BAB2-924B7E8813DF}" dt="2022-12-14T14:48:45.343" v="1398" actId="20577"/>
          <ac:spMkLst>
            <pc:docMk/>
            <pc:sldMk cId="2351476982" sldId="279"/>
            <ac:spMk id="2" creationId="{51A61A23-6279-1507-2AF4-E98F7D6518B9}"/>
          </ac:spMkLst>
        </pc:spChg>
        <pc:spChg chg="mod">
          <ac:chgData name="Colombo, Aaron (STUDENTS)" userId="dd93b515-2347-448d-9abc-cd91c5ebb34d" providerId="ADAL" clId="{5D191D1F-C72D-134D-BAB2-924B7E8813DF}" dt="2022-12-14T14:47:46.495" v="1378" actId="20577"/>
          <ac:spMkLst>
            <pc:docMk/>
            <pc:sldMk cId="2351476982" sldId="279"/>
            <ac:spMk id="7" creationId="{C9674146-85A1-7A69-76A5-A9A5BBCBA9C1}"/>
          </ac:spMkLst>
        </pc:spChg>
        <pc:spChg chg="del">
          <ac:chgData name="Colombo, Aaron (STUDENTS)" userId="dd93b515-2347-448d-9abc-cd91c5ebb34d" providerId="ADAL" clId="{5D191D1F-C72D-134D-BAB2-924B7E8813DF}" dt="2022-12-14T14:44:15.886" v="1252" actId="478"/>
          <ac:spMkLst>
            <pc:docMk/>
            <pc:sldMk cId="2351476982" sldId="279"/>
            <ac:spMk id="8" creationId="{3BD550F1-9751-F64D-A7A9-0C946B64DB58}"/>
          </ac:spMkLst>
        </pc:spChg>
        <pc:spChg chg="del">
          <ac:chgData name="Colombo, Aaron (STUDENTS)" userId="dd93b515-2347-448d-9abc-cd91c5ebb34d" providerId="ADAL" clId="{5D191D1F-C72D-134D-BAB2-924B7E8813DF}" dt="2022-12-14T14:44:13.649" v="1251" actId="478"/>
          <ac:spMkLst>
            <pc:docMk/>
            <pc:sldMk cId="2351476982" sldId="279"/>
            <ac:spMk id="10" creationId="{AFD43F23-B97B-A340-B1B4-F6E5CFA42B1A}"/>
          </ac:spMkLst>
        </pc:spChg>
        <pc:spChg chg="del">
          <ac:chgData name="Colombo, Aaron (STUDENTS)" userId="dd93b515-2347-448d-9abc-cd91c5ebb34d" providerId="ADAL" clId="{5D191D1F-C72D-134D-BAB2-924B7E8813DF}" dt="2022-12-14T14:44:09.800" v="1249" actId="478"/>
          <ac:spMkLst>
            <pc:docMk/>
            <pc:sldMk cId="2351476982" sldId="279"/>
            <ac:spMk id="11" creationId="{0E0BD5D1-DBEE-654B-015B-0AB3EF71E2B7}"/>
          </ac:spMkLst>
        </pc:spChg>
        <pc:spChg chg="del">
          <ac:chgData name="Colombo, Aaron (STUDENTS)" userId="dd93b515-2347-448d-9abc-cd91c5ebb34d" providerId="ADAL" clId="{5D191D1F-C72D-134D-BAB2-924B7E8813DF}" dt="2022-12-14T14:44:12.342" v="1250" actId="478"/>
          <ac:spMkLst>
            <pc:docMk/>
            <pc:sldMk cId="2351476982" sldId="279"/>
            <ac:spMk id="12" creationId="{DDCEB0D1-CBF2-0127-04FB-0FF49DCB163D}"/>
          </ac:spMkLst>
        </pc:spChg>
        <pc:spChg chg="add del mod">
          <ac:chgData name="Colombo, Aaron (STUDENTS)" userId="dd93b515-2347-448d-9abc-cd91c5ebb34d" providerId="ADAL" clId="{5D191D1F-C72D-134D-BAB2-924B7E8813DF}" dt="2022-12-14T14:44:06.770" v="1248" actId="478"/>
          <ac:spMkLst>
            <pc:docMk/>
            <pc:sldMk cId="2351476982" sldId="279"/>
            <ac:spMk id="13" creationId="{372C24A1-35D6-8D21-876B-725E4BE6FC3F}"/>
          </ac:spMkLst>
        </pc:spChg>
        <pc:picChg chg="add mod modCrop">
          <ac:chgData name="Colombo, Aaron (STUDENTS)" userId="dd93b515-2347-448d-9abc-cd91c5ebb34d" providerId="ADAL" clId="{5D191D1F-C72D-134D-BAB2-924B7E8813DF}" dt="2022-12-14T14:45:21.067" v="1272" actId="1076"/>
          <ac:picMkLst>
            <pc:docMk/>
            <pc:sldMk cId="2351476982" sldId="279"/>
            <ac:picMk id="5" creationId="{6596B357-3F38-0D19-6344-B0305FC3DAA5}"/>
          </ac:picMkLst>
        </pc:picChg>
        <pc:picChg chg="del">
          <ac:chgData name="Colombo, Aaron (STUDENTS)" userId="dd93b515-2347-448d-9abc-cd91c5ebb34d" providerId="ADAL" clId="{5D191D1F-C72D-134D-BAB2-924B7E8813DF}" dt="2022-12-14T14:43:47.203" v="1247" actId="478"/>
          <ac:picMkLst>
            <pc:docMk/>
            <pc:sldMk cId="2351476982" sldId="279"/>
            <ac:picMk id="6" creationId="{81A3453F-9B13-ABFF-1369-168D73A0AEE9}"/>
          </ac:picMkLst>
        </pc:picChg>
      </pc:sldChg>
      <pc:sldChg chg="addSp delSp modSp add mod modNotesTx">
        <pc:chgData name="Colombo, Aaron (STUDENTS)" userId="dd93b515-2347-448d-9abc-cd91c5ebb34d" providerId="ADAL" clId="{5D191D1F-C72D-134D-BAB2-924B7E8813DF}" dt="2022-12-19T14:03:47.201" v="1735" actId="1076"/>
        <pc:sldMkLst>
          <pc:docMk/>
          <pc:sldMk cId="3417525561" sldId="280"/>
        </pc:sldMkLst>
        <pc:spChg chg="mod">
          <ac:chgData name="Colombo, Aaron (STUDENTS)" userId="dd93b515-2347-448d-9abc-cd91c5ebb34d" providerId="ADAL" clId="{5D191D1F-C72D-134D-BAB2-924B7E8813DF}" dt="2022-12-14T14:54:12.025" v="1447" actId="20577"/>
          <ac:spMkLst>
            <pc:docMk/>
            <pc:sldMk cId="3417525561" sldId="280"/>
            <ac:spMk id="2" creationId="{51A61A23-6279-1507-2AF4-E98F7D6518B9}"/>
          </ac:spMkLst>
        </pc:spChg>
        <pc:spChg chg="add mod">
          <ac:chgData name="Colombo, Aaron (STUDENTS)" userId="dd93b515-2347-448d-9abc-cd91c5ebb34d" providerId="ADAL" clId="{5D191D1F-C72D-134D-BAB2-924B7E8813DF}" dt="2022-12-19T10:32:51.633" v="1509" actId="478"/>
          <ac:spMkLst>
            <pc:docMk/>
            <pc:sldMk cId="3417525561" sldId="280"/>
            <ac:spMk id="5" creationId="{DA83B430-1F77-E6C1-F7F2-E50706F775ED}"/>
          </ac:spMkLst>
        </pc:spChg>
        <pc:spChg chg="mod">
          <ac:chgData name="Colombo, Aaron (STUDENTS)" userId="dd93b515-2347-448d-9abc-cd91c5ebb34d" providerId="ADAL" clId="{5D191D1F-C72D-134D-BAB2-924B7E8813DF}" dt="2022-12-19T14:03:29.977" v="1729" actId="20577"/>
          <ac:spMkLst>
            <pc:docMk/>
            <pc:sldMk cId="3417525561" sldId="280"/>
            <ac:spMk id="7" creationId="{C9674146-85A1-7A69-76A5-A9A5BBCBA9C1}"/>
          </ac:spMkLst>
        </pc:spChg>
        <pc:spChg chg="del mod">
          <ac:chgData name="Colombo, Aaron (STUDENTS)" userId="dd93b515-2347-448d-9abc-cd91c5ebb34d" providerId="ADAL" clId="{5D191D1F-C72D-134D-BAB2-924B7E8813DF}" dt="2022-12-19T14:01:57.728" v="1577"/>
          <ac:spMkLst>
            <pc:docMk/>
            <pc:sldMk cId="3417525561" sldId="280"/>
            <ac:spMk id="9" creationId="{0543E164-AAB0-7697-1156-34D254784C1A}"/>
          </ac:spMkLst>
        </pc:spChg>
        <pc:picChg chg="del">
          <ac:chgData name="Colombo, Aaron (STUDENTS)" userId="dd93b515-2347-448d-9abc-cd91c5ebb34d" providerId="ADAL" clId="{5D191D1F-C72D-134D-BAB2-924B7E8813DF}" dt="2022-12-19T10:32:51.633" v="1509" actId="478"/>
          <ac:picMkLst>
            <pc:docMk/>
            <pc:sldMk cId="3417525561" sldId="280"/>
            <ac:picMk id="6" creationId="{81A3453F-9B13-ABFF-1369-168D73A0AEE9}"/>
          </ac:picMkLst>
        </pc:picChg>
        <pc:picChg chg="add mod">
          <ac:chgData name="Colombo, Aaron (STUDENTS)" userId="dd93b515-2347-448d-9abc-cd91c5ebb34d" providerId="ADAL" clId="{5D191D1F-C72D-134D-BAB2-924B7E8813DF}" dt="2022-12-19T14:02:15.208" v="1610" actId="1036"/>
          <ac:picMkLst>
            <pc:docMk/>
            <pc:sldMk cId="3417525561" sldId="280"/>
            <ac:picMk id="14" creationId="{45305009-4F09-5660-AD98-0EF994DA0D4A}"/>
          </ac:picMkLst>
        </pc:picChg>
        <pc:picChg chg="add mod">
          <ac:chgData name="Colombo, Aaron (STUDENTS)" userId="dd93b515-2347-448d-9abc-cd91c5ebb34d" providerId="ADAL" clId="{5D191D1F-C72D-134D-BAB2-924B7E8813DF}" dt="2022-12-19T14:03:47.201" v="1735" actId="1076"/>
          <ac:picMkLst>
            <pc:docMk/>
            <pc:sldMk cId="3417525561" sldId="280"/>
            <ac:picMk id="16" creationId="{A8EAAEE4-6553-F847-85E8-DA2DAE7F8079}"/>
          </ac:picMkLst>
        </pc:picChg>
      </pc:sldChg>
      <pc:sldChg chg="addSp delSp modSp mod">
        <pc:chgData name="Colombo, Aaron (STUDENTS)" userId="dd93b515-2347-448d-9abc-cd91c5ebb34d" providerId="ADAL" clId="{5D191D1F-C72D-134D-BAB2-924B7E8813DF}" dt="2022-12-19T14:07:47.143" v="1745" actId="12788"/>
        <pc:sldMkLst>
          <pc:docMk/>
          <pc:sldMk cId="3274800929" sldId="281"/>
        </pc:sldMkLst>
        <pc:spChg chg="mod topLvl">
          <ac:chgData name="Colombo, Aaron (STUDENTS)" userId="dd93b515-2347-448d-9abc-cd91c5ebb34d" providerId="ADAL" clId="{5D191D1F-C72D-134D-BAB2-924B7E8813DF}" dt="2022-12-19T14:07:35.465" v="1743" actId="1076"/>
          <ac:spMkLst>
            <pc:docMk/>
            <pc:sldMk cId="3274800929" sldId="281"/>
            <ac:spMk id="9" creationId="{2DF32C26-58E7-8BC9-3C6D-A44A60DBB7A2}"/>
          </ac:spMkLst>
        </pc:spChg>
        <pc:grpChg chg="add mod">
          <ac:chgData name="Colombo, Aaron (STUDENTS)" userId="dd93b515-2347-448d-9abc-cd91c5ebb34d" providerId="ADAL" clId="{5D191D1F-C72D-134D-BAB2-924B7E8813DF}" dt="2022-12-19T14:07:47.143" v="1745" actId="12788"/>
          <ac:grpSpMkLst>
            <pc:docMk/>
            <pc:sldMk cId="3274800929" sldId="281"/>
            <ac:grpSpMk id="6" creationId="{F4C1C28B-DE76-6DF0-5A56-C366CB67736C}"/>
          </ac:grpSpMkLst>
        </pc:grpChg>
        <pc:grpChg chg="del">
          <ac:chgData name="Colombo, Aaron (STUDENTS)" userId="dd93b515-2347-448d-9abc-cd91c5ebb34d" providerId="ADAL" clId="{5D191D1F-C72D-134D-BAB2-924B7E8813DF}" dt="2022-12-19T14:06:50.128" v="1736" actId="165"/>
          <ac:grpSpMkLst>
            <pc:docMk/>
            <pc:sldMk cId="3274800929" sldId="281"/>
            <ac:grpSpMk id="10" creationId="{BA13FF31-A1FA-44EC-DFDD-7DA24A4AF1EF}"/>
          </ac:grpSpMkLst>
        </pc:grpChg>
        <pc:picChg chg="add mod modCrop">
          <ac:chgData name="Colombo, Aaron (STUDENTS)" userId="dd93b515-2347-448d-9abc-cd91c5ebb34d" providerId="ADAL" clId="{5D191D1F-C72D-134D-BAB2-924B7E8813DF}" dt="2022-12-19T14:07:21.148" v="1741" actId="14100"/>
          <ac:picMkLst>
            <pc:docMk/>
            <pc:sldMk cId="3274800929" sldId="281"/>
            <ac:picMk id="3" creationId="{99FC5C38-0C99-BDA3-D272-414C652C9B68}"/>
          </ac:picMkLst>
        </pc:picChg>
        <pc:picChg chg="topLvl">
          <ac:chgData name="Colombo, Aaron (STUDENTS)" userId="dd93b515-2347-448d-9abc-cd91c5ebb34d" providerId="ADAL" clId="{5D191D1F-C72D-134D-BAB2-924B7E8813DF}" dt="2022-12-19T14:06:50.128" v="1736" actId="165"/>
          <ac:picMkLst>
            <pc:docMk/>
            <pc:sldMk cId="3274800929" sldId="281"/>
            <ac:picMk id="5" creationId="{6596B357-3F38-0D19-6344-B0305FC3DAA5}"/>
          </ac:picMkLst>
        </pc:picChg>
        <pc:picChg chg="del topLvl">
          <ac:chgData name="Colombo, Aaron (STUDENTS)" userId="dd93b515-2347-448d-9abc-cd91c5ebb34d" providerId="ADAL" clId="{5D191D1F-C72D-134D-BAB2-924B7E8813DF}" dt="2022-12-19T14:06:52.699" v="1737" actId="478"/>
          <ac:picMkLst>
            <pc:docMk/>
            <pc:sldMk cId="3274800929" sldId="281"/>
            <ac:picMk id="8" creationId="{327A8DDA-58BE-DBBD-68F4-E4DDF908547F}"/>
          </ac:picMkLst>
        </pc:picChg>
      </pc:sldChg>
      <pc:sldChg chg="modNotesTx">
        <pc:chgData name="Colombo, Aaron (STUDENTS)" userId="dd93b515-2347-448d-9abc-cd91c5ebb34d" providerId="ADAL" clId="{5D191D1F-C72D-134D-BAB2-924B7E8813DF}" dt="2022-12-21T09:06:47.644" v="2868" actId="20577"/>
        <pc:sldMkLst>
          <pc:docMk/>
          <pc:sldMk cId="1697376144" sldId="282"/>
        </pc:sldMkLst>
      </pc:sldChg>
      <pc:sldChg chg="addSp delSp modSp add mod modNotesTx">
        <pc:chgData name="Colombo, Aaron (STUDENTS)" userId="dd93b515-2347-448d-9abc-cd91c5ebb34d" providerId="ADAL" clId="{5D191D1F-C72D-134D-BAB2-924B7E8813DF}" dt="2022-12-20T20:16:49.520" v="2806" actId="20577"/>
        <pc:sldMkLst>
          <pc:docMk/>
          <pc:sldMk cId="3336798817" sldId="285"/>
        </pc:sldMkLst>
        <pc:spChg chg="del">
          <ac:chgData name="Colombo, Aaron (STUDENTS)" userId="dd93b515-2347-448d-9abc-cd91c5ebb34d" providerId="ADAL" clId="{5D191D1F-C72D-134D-BAB2-924B7E8813DF}" dt="2022-12-19T14:11:30.620" v="1791" actId="478"/>
          <ac:spMkLst>
            <pc:docMk/>
            <pc:sldMk cId="3336798817" sldId="285"/>
            <ac:spMk id="8" creationId="{3BD550F1-9751-F64D-A7A9-0C946B64DB58}"/>
          </ac:spMkLst>
        </pc:spChg>
        <pc:spChg chg="add del mod">
          <ac:chgData name="Colombo, Aaron (STUDENTS)" userId="dd93b515-2347-448d-9abc-cd91c5ebb34d" providerId="ADAL" clId="{5D191D1F-C72D-134D-BAB2-924B7E8813DF}" dt="2022-12-19T14:11:24.414" v="1788"/>
          <ac:spMkLst>
            <pc:docMk/>
            <pc:sldMk cId="3336798817" sldId="285"/>
            <ac:spMk id="9" creationId="{4A2B975D-7ECF-0F6C-E143-6C2E5B8DD1CD}"/>
          </ac:spMkLst>
        </pc:spChg>
        <pc:spChg chg="del">
          <ac:chgData name="Colombo, Aaron (STUDENTS)" userId="dd93b515-2347-448d-9abc-cd91c5ebb34d" providerId="ADAL" clId="{5D191D1F-C72D-134D-BAB2-924B7E8813DF}" dt="2022-12-19T14:11:29.136" v="1790" actId="478"/>
          <ac:spMkLst>
            <pc:docMk/>
            <pc:sldMk cId="3336798817" sldId="285"/>
            <ac:spMk id="10" creationId="{AFD43F23-B97B-A340-B1B4-F6E5CFA42B1A}"/>
          </ac:spMkLst>
        </pc:spChg>
        <pc:spChg chg="mod">
          <ac:chgData name="Colombo, Aaron (STUDENTS)" userId="dd93b515-2347-448d-9abc-cd91c5ebb34d" providerId="ADAL" clId="{5D191D1F-C72D-134D-BAB2-924B7E8813DF}" dt="2022-12-19T14:12:29.076" v="1802" actId="14100"/>
          <ac:spMkLst>
            <pc:docMk/>
            <pc:sldMk cId="3336798817" sldId="285"/>
            <ac:spMk id="11" creationId="{0E0BD5D1-DBEE-654B-015B-0AB3EF71E2B7}"/>
          </ac:spMkLst>
        </pc:spChg>
        <pc:spChg chg="mod">
          <ac:chgData name="Colombo, Aaron (STUDENTS)" userId="dd93b515-2347-448d-9abc-cd91c5ebb34d" providerId="ADAL" clId="{5D191D1F-C72D-134D-BAB2-924B7E8813DF}" dt="2022-12-19T14:12:23.136" v="1800" actId="1076"/>
          <ac:spMkLst>
            <pc:docMk/>
            <pc:sldMk cId="3336798817" sldId="285"/>
            <ac:spMk id="12" creationId="{DDCEB0D1-CBF2-0127-04FB-0FF49DCB163D}"/>
          </ac:spMkLst>
        </pc:spChg>
        <pc:picChg chg="del mod">
          <ac:chgData name="Colombo, Aaron (STUDENTS)" userId="dd93b515-2347-448d-9abc-cd91c5ebb34d" providerId="ADAL" clId="{5D191D1F-C72D-134D-BAB2-924B7E8813DF}" dt="2022-12-19T14:11:22.421" v="1787" actId="21"/>
          <ac:picMkLst>
            <pc:docMk/>
            <pc:sldMk cId="3336798817" sldId="285"/>
            <ac:picMk id="3" creationId="{AC1C0838-1BF6-FDDB-0343-466B27B05BF5}"/>
          </ac:picMkLst>
        </pc:picChg>
        <pc:picChg chg="del">
          <ac:chgData name="Colombo, Aaron (STUDENTS)" userId="dd93b515-2347-448d-9abc-cd91c5ebb34d" providerId="ADAL" clId="{5D191D1F-C72D-134D-BAB2-924B7E8813DF}" dt="2022-12-19T14:11:15.785" v="1785" actId="478"/>
          <ac:picMkLst>
            <pc:docMk/>
            <pc:sldMk cId="3336798817" sldId="285"/>
            <ac:picMk id="6" creationId="{81A3453F-9B13-ABFF-1369-168D73A0AEE9}"/>
          </ac:picMkLst>
        </pc:picChg>
        <pc:picChg chg="add mod modCrop">
          <ac:chgData name="Colombo, Aaron (STUDENTS)" userId="dd93b515-2347-448d-9abc-cd91c5ebb34d" providerId="ADAL" clId="{5D191D1F-C72D-134D-BAB2-924B7E8813DF}" dt="2022-12-19T14:12:09.385" v="1797" actId="167"/>
          <ac:picMkLst>
            <pc:docMk/>
            <pc:sldMk cId="3336798817" sldId="285"/>
            <ac:picMk id="13" creationId="{B54171E7-3B68-81D9-BB91-E6FBBFE98686}"/>
          </ac:picMkLst>
        </pc:picChg>
      </pc:sldChg>
      <pc:sldChg chg="modCm">
        <pc:chgData name="Colombo, Aaron (STUDENTS)" userId="dd93b515-2347-448d-9abc-cd91c5ebb34d" providerId="ADAL" clId="{5D191D1F-C72D-134D-BAB2-924B7E8813DF}" dt="2022-12-20T20:14:06.985" v="2746"/>
        <pc:sldMkLst>
          <pc:docMk/>
          <pc:sldMk cId="3517706339" sldId="288"/>
        </pc:sldMkLst>
      </pc:sldChg>
    </pc:docChg>
  </pc:docChgLst>
  <pc:docChgLst>
    <pc:chgData name="Portmann, Rafaela Tamara (STUDENTS)" userId="46cc97e1-62b2-4266-af2d-fc499b720f5b" providerId="ADAL" clId="{BFC29DA1-EC3F-5A4F-8AAF-5C5005CB34DA}"/>
    <pc:docChg chg="custSel addSld modSld modMainMaster">
      <pc:chgData name="Portmann, Rafaela Tamara (STUDENTS)" userId="46cc97e1-62b2-4266-af2d-fc499b720f5b" providerId="ADAL" clId="{BFC29DA1-EC3F-5A4F-8AAF-5C5005CB34DA}" dt="2022-12-20T18:06:38.391" v="70" actId="20577"/>
      <pc:docMkLst>
        <pc:docMk/>
      </pc:docMkLst>
      <pc:sldChg chg="modSp mod modAnim">
        <pc:chgData name="Portmann, Rafaela Tamara (STUDENTS)" userId="46cc97e1-62b2-4266-af2d-fc499b720f5b" providerId="ADAL" clId="{BFC29DA1-EC3F-5A4F-8AAF-5C5005CB34DA}" dt="2022-12-20T16:48:16.211" v="34" actId="1076"/>
        <pc:sldMkLst>
          <pc:docMk/>
          <pc:sldMk cId="2698166183" sldId="265"/>
        </pc:sldMkLst>
        <pc:spChg chg="mod">
          <ac:chgData name="Portmann, Rafaela Tamara (STUDENTS)" userId="46cc97e1-62b2-4266-af2d-fc499b720f5b" providerId="ADAL" clId="{BFC29DA1-EC3F-5A4F-8AAF-5C5005CB34DA}" dt="2022-12-20T16:48:16.211" v="34" actId="1076"/>
          <ac:spMkLst>
            <pc:docMk/>
            <pc:sldMk cId="2698166183" sldId="265"/>
            <ac:spMk id="6" creationId="{5B5412A5-63B3-96F1-12F8-5398014394FF}"/>
          </ac:spMkLst>
        </pc:spChg>
      </pc:sldChg>
      <pc:sldChg chg="addSp delSp modSp mod">
        <pc:chgData name="Portmann, Rafaela Tamara (STUDENTS)" userId="46cc97e1-62b2-4266-af2d-fc499b720f5b" providerId="ADAL" clId="{BFC29DA1-EC3F-5A4F-8AAF-5C5005CB34DA}" dt="2022-12-20T18:06:38.391" v="70" actId="20577"/>
        <pc:sldMkLst>
          <pc:docMk/>
          <pc:sldMk cId="2351476982" sldId="279"/>
        </pc:sldMkLst>
        <pc:spChg chg="mod">
          <ac:chgData name="Portmann, Rafaela Tamara (STUDENTS)" userId="46cc97e1-62b2-4266-af2d-fc499b720f5b" providerId="ADAL" clId="{BFC29DA1-EC3F-5A4F-8AAF-5C5005CB34DA}" dt="2022-12-20T18:06:38.391" v="70" actId="20577"/>
          <ac:spMkLst>
            <pc:docMk/>
            <pc:sldMk cId="2351476982" sldId="279"/>
            <ac:spMk id="7" creationId="{C9674146-85A1-7A69-76A5-A9A5BBCBA9C1}"/>
          </ac:spMkLst>
        </pc:spChg>
        <pc:picChg chg="add del mod">
          <ac:chgData name="Portmann, Rafaela Tamara (STUDENTS)" userId="46cc97e1-62b2-4266-af2d-fc499b720f5b" providerId="ADAL" clId="{BFC29DA1-EC3F-5A4F-8AAF-5C5005CB34DA}" dt="2022-12-16T09:20:27.801" v="3" actId="21"/>
          <ac:picMkLst>
            <pc:docMk/>
            <pc:sldMk cId="2351476982" sldId="279"/>
            <ac:picMk id="3" creationId="{21357BC9-B213-D6D0-0734-A2649A4F9C3B}"/>
          </ac:picMkLst>
        </pc:picChg>
      </pc:sldChg>
      <pc:sldChg chg="addSp delSp modSp add mod">
        <pc:chgData name="Portmann, Rafaela Tamara (STUDENTS)" userId="46cc97e1-62b2-4266-af2d-fc499b720f5b" providerId="ADAL" clId="{BFC29DA1-EC3F-5A4F-8AAF-5C5005CB34DA}" dt="2022-12-16T09:23:44.980" v="21" actId="164"/>
        <pc:sldMkLst>
          <pc:docMk/>
          <pc:sldMk cId="3274800929" sldId="281"/>
        </pc:sldMkLst>
        <pc:spChg chg="del mod">
          <ac:chgData name="Portmann, Rafaela Tamara (STUDENTS)" userId="46cc97e1-62b2-4266-af2d-fc499b720f5b" providerId="ADAL" clId="{BFC29DA1-EC3F-5A4F-8AAF-5C5005CB34DA}" dt="2022-12-16T09:20:46.403" v="7" actId="478"/>
          <ac:spMkLst>
            <pc:docMk/>
            <pc:sldMk cId="3274800929" sldId="281"/>
            <ac:spMk id="2" creationId="{51A61A23-6279-1507-2AF4-E98F7D6518B9}"/>
          </ac:spMkLst>
        </pc:spChg>
        <pc:spChg chg="add del mod">
          <ac:chgData name="Portmann, Rafaela Tamara (STUDENTS)" userId="46cc97e1-62b2-4266-af2d-fc499b720f5b" providerId="ADAL" clId="{BFC29DA1-EC3F-5A4F-8AAF-5C5005CB34DA}" dt="2022-12-16T09:20:49.507" v="8" actId="478"/>
          <ac:spMkLst>
            <pc:docMk/>
            <pc:sldMk cId="3274800929" sldId="281"/>
            <ac:spMk id="6" creationId="{CCD96C34-5263-D8BA-38E2-7678F2089B97}"/>
          </ac:spMkLst>
        </pc:spChg>
        <pc:spChg chg="del">
          <ac:chgData name="Portmann, Rafaela Tamara (STUDENTS)" userId="46cc97e1-62b2-4266-af2d-fc499b720f5b" providerId="ADAL" clId="{BFC29DA1-EC3F-5A4F-8AAF-5C5005CB34DA}" dt="2022-12-16T09:20:44.115" v="5" actId="478"/>
          <ac:spMkLst>
            <pc:docMk/>
            <pc:sldMk cId="3274800929" sldId="281"/>
            <ac:spMk id="7" creationId="{C9674146-85A1-7A69-76A5-A9A5BBCBA9C1}"/>
          </ac:spMkLst>
        </pc:spChg>
        <pc:spChg chg="add mod">
          <ac:chgData name="Portmann, Rafaela Tamara (STUDENTS)" userId="46cc97e1-62b2-4266-af2d-fc499b720f5b" providerId="ADAL" clId="{BFC29DA1-EC3F-5A4F-8AAF-5C5005CB34DA}" dt="2022-12-16T09:23:44.980" v="21" actId="164"/>
          <ac:spMkLst>
            <pc:docMk/>
            <pc:sldMk cId="3274800929" sldId="281"/>
            <ac:spMk id="9" creationId="{2DF32C26-58E7-8BC9-3C6D-A44A60DBB7A2}"/>
          </ac:spMkLst>
        </pc:spChg>
        <pc:grpChg chg="add mod">
          <ac:chgData name="Portmann, Rafaela Tamara (STUDENTS)" userId="46cc97e1-62b2-4266-af2d-fc499b720f5b" providerId="ADAL" clId="{BFC29DA1-EC3F-5A4F-8AAF-5C5005CB34DA}" dt="2022-12-16T09:23:44.980" v="21" actId="164"/>
          <ac:grpSpMkLst>
            <pc:docMk/>
            <pc:sldMk cId="3274800929" sldId="281"/>
            <ac:grpSpMk id="10" creationId="{BA13FF31-A1FA-44EC-DFDD-7DA24A4AF1EF}"/>
          </ac:grpSpMkLst>
        </pc:grpChg>
        <pc:picChg chg="mod">
          <ac:chgData name="Portmann, Rafaela Tamara (STUDENTS)" userId="46cc97e1-62b2-4266-af2d-fc499b720f5b" providerId="ADAL" clId="{BFC29DA1-EC3F-5A4F-8AAF-5C5005CB34DA}" dt="2022-12-16T09:23:44.980" v="21" actId="164"/>
          <ac:picMkLst>
            <pc:docMk/>
            <pc:sldMk cId="3274800929" sldId="281"/>
            <ac:picMk id="5" creationId="{6596B357-3F38-0D19-6344-B0305FC3DAA5}"/>
          </ac:picMkLst>
        </pc:picChg>
        <pc:picChg chg="add mod">
          <ac:chgData name="Portmann, Rafaela Tamara (STUDENTS)" userId="46cc97e1-62b2-4266-af2d-fc499b720f5b" providerId="ADAL" clId="{BFC29DA1-EC3F-5A4F-8AAF-5C5005CB34DA}" dt="2022-12-16T09:23:44.980" v="21" actId="164"/>
          <ac:picMkLst>
            <pc:docMk/>
            <pc:sldMk cId="3274800929" sldId="281"/>
            <ac:picMk id="8" creationId="{327A8DDA-58BE-DBBD-68F4-E4DDF908547F}"/>
          </ac:picMkLst>
        </pc:picChg>
      </pc:sldChg>
      <pc:sldChg chg="modCm">
        <pc:chgData name="Portmann, Rafaela Tamara (STUDENTS)" userId="46cc97e1-62b2-4266-af2d-fc499b720f5b" providerId="ADAL" clId="{BFC29DA1-EC3F-5A4F-8AAF-5C5005CB34DA}" dt="2022-12-20T18:01:47.134" v="35" actId="2056"/>
        <pc:sldMkLst>
          <pc:docMk/>
          <pc:sldMk cId="3517706339" sldId="288"/>
        </pc:sldMkLst>
      </pc:sldChg>
      <pc:sldMasterChg chg="modSldLayout">
        <pc:chgData name="Portmann, Rafaela Tamara (STUDENTS)" userId="46cc97e1-62b2-4266-af2d-fc499b720f5b" providerId="ADAL" clId="{BFC29DA1-EC3F-5A4F-8AAF-5C5005CB34DA}" dt="2022-12-16T09:22:49.085" v="13"/>
        <pc:sldMasterMkLst>
          <pc:docMk/>
          <pc:sldMasterMk cId="3013969819" sldId="2147483648"/>
        </pc:sldMasterMkLst>
        <pc:sldLayoutChg chg="addSp delSp modSp mod">
          <pc:chgData name="Portmann, Rafaela Tamara (STUDENTS)" userId="46cc97e1-62b2-4266-af2d-fc499b720f5b" providerId="ADAL" clId="{BFC29DA1-EC3F-5A4F-8AAF-5C5005CB34DA}" dt="2022-12-16T09:22:49.085" v="13"/>
          <pc:sldLayoutMkLst>
            <pc:docMk/>
            <pc:sldMasterMk cId="3013969819" sldId="2147483648"/>
            <pc:sldLayoutMk cId="2193508974" sldId="2147483655"/>
          </pc:sldLayoutMkLst>
          <pc:spChg chg="add del mod">
            <ac:chgData name="Portmann, Rafaela Tamara (STUDENTS)" userId="46cc97e1-62b2-4266-af2d-fc499b720f5b" providerId="ADAL" clId="{BFC29DA1-EC3F-5A4F-8AAF-5C5005CB34DA}" dt="2022-12-16T09:22:49.085" v="13"/>
            <ac:spMkLst>
              <pc:docMk/>
              <pc:sldMasterMk cId="3013969819" sldId="2147483648"/>
              <pc:sldLayoutMk cId="2193508974" sldId="2147483655"/>
              <ac:spMk id="5" creationId="{4EE5F9B9-F856-DEF3-2CF0-4ACA80233968}"/>
            </ac:spMkLst>
          </pc:spChg>
        </pc:sldLayoutChg>
      </pc:sldMasterChg>
    </pc:docChg>
  </pc:docChgLst>
  <pc:docChgLst>
    <pc:chgData name="Timo Kofmehl" userId="2ec6a7fa28b1574b" providerId="Windows Live" clId="Web-{F0D566E5-8D80-4F95-9C4C-2D17C28FFD3E}"/>
    <pc:docChg chg="addSld delSld modSld sldOrd">
      <pc:chgData name="Timo Kofmehl" userId="2ec6a7fa28b1574b" providerId="Windows Live" clId="Web-{F0D566E5-8D80-4F95-9C4C-2D17C28FFD3E}" dt="2023-12-17T15:32:42.906" v="423"/>
      <pc:docMkLst>
        <pc:docMk/>
      </pc:docMkLst>
      <pc:sldChg chg="addSp modSp addAnim delAnim modAnim">
        <pc:chgData name="Timo Kofmehl" userId="2ec6a7fa28b1574b" providerId="Windows Live" clId="Web-{F0D566E5-8D80-4F95-9C4C-2D17C28FFD3E}" dt="2023-12-17T15:32:42.906" v="423"/>
        <pc:sldMkLst>
          <pc:docMk/>
          <pc:sldMk cId="823431228" sldId="263"/>
        </pc:sldMkLst>
        <pc:spChg chg="mod">
          <ac:chgData name="Timo Kofmehl" userId="2ec6a7fa28b1574b" providerId="Windows Live" clId="Web-{F0D566E5-8D80-4F95-9C4C-2D17C28FFD3E}" dt="2023-12-17T15:31:40.105" v="420" actId="1076"/>
          <ac:spMkLst>
            <pc:docMk/>
            <pc:sldMk cId="823431228" sldId="263"/>
            <ac:spMk id="3" creationId="{4556CBFD-AEE6-A074-CD74-2539C517AD2E}"/>
          </ac:spMkLst>
        </pc:spChg>
        <pc:spChg chg="add mod">
          <ac:chgData name="Timo Kofmehl" userId="2ec6a7fa28b1574b" providerId="Windows Live" clId="Web-{F0D566E5-8D80-4F95-9C4C-2D17C28FFD3E}" dt="2023-12-17T15:11:11.424" v="336" actId="14100"/>
          <ac:spMkLst>
            <pc:docMk/>
            <pc:sldMk cId="823431228" sldId="263"/>
            <ac:spMk id="6" creationId="{8711FB71-5FAB-D09E-2EDC-E7B5E11793B5}"/>
          </ac:spMkLst>
        </pc:spChg>
        <pc:picChg chg="add mod">
          <ac:chgData name="Timo Kofmehl" userId="2ec6a7fa28b1574b" providerId="Windows Live" clId="Web-{F0D566E5-8D80-4F95-9C4C-2D17C28FFD3E}" dt="2023-12-17T14:46:54.059" v="277" actId="1076"/>
          <ac:picMkLst>
            <pc:docMk/>
            <pc:sldMk cId="823431228" sldId="263"/>
            <ac:picMk id="5" creationId="{D9AC5741-8907-4304-590C-DB595E718876}"/>
          </ac:picMkLst>
        </pc:picChg>
        <pc:picChg chg="add mod">
          <ac:chgData name="Timo Kofmehl" userId="2ec6a7fa28b1574b" providerId="Windows Live" clId="Web-{F0D566E5-8D80-4F95-9C4C-2D17C28FFD3E}" dt="2023-12-17T15:19:21.047" v="372" actId="1076"/>
          <ac:picMkLst>
            <pc:docMk/>
            <pc:sldMk cId="823431228" sldId="263"/>
            <ac:picMk id="7" creationId="{58BDED92-3F2D-9E8F-97EC-7451B83FEC99}"/>
          </ac:picMkLst>
        </pc:picChg>
        <pc:picChg chg="add mod">
          <ac:chgData name="Timo Kofmehl" userId="2ec6a7fa28b1574b" providerId="Windows Live" clId="Web-{F0D566E5-8D80-4F95-9C4C-2D17C28FFD3E}" dt="2023-12-17T15:25:28.615" v="392" actId="1076"/>
          <ac:picMkLst>
            <pc:docMk/>
            <pc:sldMk cId="823431228" sldId="263"/>
            <ac:picMk id="8" creationId="{25C9A361-03CE-EB77-F43D-D6722E00C0DB}"/>
          </ac:picMkLst>
        </pc:picChg>
      </pc:sldChg>
      <pc:sldChg chg="addSp delSp modSp ord delAnim">
        <pc:chgData name="Timo Kofmehl" userId="2ec6a7fa28b1574b" providerId="Windows Live" clId="Web-{F0D566E5-8D80-4F95-9C4C-2D17C28FFD3E}" dt="2023-12-17T12:24:11.601" v="275"/>
        <pc:sldMkLst>
          <pc:docMk/>
          <pc:sldMk cId="149331604" sldId="273"/>
        </pc:sldMkLst>
        <pc:spChg chg="add del mod">
          <ac:chgData name="Timo Kofmehl" userId="2ec6a7fa28b1574b" providerId="Windows Live" clId="Web-{F0D566E5-8D80-4F95-9C4C-2D17C28FFD3E}" dt="2023-12-16T17:05:34.922" v="2"/>
          <ac:spMkLst>
            <pc:docMk/>
            <pc:sldMk cId="149331604" sldId="273"/>
            <ac:spMk id="5" creationId="{71154AA0-1C1E-B05D-E43D-319F2F60FE53}"/>
          </ac:spMkLst>
        </pc:spChg>
        <pc:spChg chg="add del mod">
          <ac:chgData name="Timo Kofmehl" userId="2ec6a7fa28b1574b" providerId="Windows Live" clId="Web-{F0D566E5-8D80-4F95-9C4C-2D17C28FFD3E}" dt="2023-12-16T17:05:43.016" v="4"/>
          <ac:spMkLst>
            <pc:docMk/>
            <pc:sldMk cId="149331604" sldId="273"/>
            <ac:spMk id="8" creationId="{C51436B1-0DF0-76E4-BBB5-9304D7DB515B}"/>
          </ac:spMkLst>
        </pc:spChg>
        <pc:spChg chg="mod">
          <ac:chgData name="Timo Kofmehl" userId="2ec6a7fa28b1574b" providerId="Windows Live" clId="Web-{F0D566E5-8D80-4F95-9C4C-2D17C28FFD3E}" dt="2023-12-16T17:10:22.102" v="80" actId="20577"/>
          <ac:spMkLst>
            <pc:docMk/>
            <pc:sldMk cId="149331604" sldId="273"/>
            <ac:spMk id="12" creationId="{28CF7B72-0FA0-A0F0-D100-09A6A580D409}"/>
          </ac:spMkLst>
        </pc:spChg>
        <pc:spChg chg="del">
          <ac:chgData name="Timo Kofmehl" userId="2ec6a7fa28b1574b" providerId="Windows Live" clId="Web-{F0D566E5-8D80-4F95-9C4C-2D17C28FFD3E}" dt="2023-12-16T17:05:51.016" v="6"/>
          <ac:spMkLst>
            <pc:docMk/>
            <pc:sldMk cId="149331604" sldId="273"/>
            <ac:spMk id="13" creationId="{686B3B75-D9F3-198C-A27B-FA9274E035C5}"/>
          </ac:spMkLst>
        </pc:spChg>
        <pc:spChg chg="del">
          <ac:chgData name="Timo Kofmehl" userId="2ec6a7fa28b1574b" providerId="Windows Live" clId="Web-{F0D566E5-8D80-4F95-9C4C-2D17C28FFD3E}" dt="2023-12-16T17:05:53.110" v="7"/>
          <ac:spMkLst>
            <pc:docMk/>
            <pc:sldMk cId="149331604" sldId="273"/>
            <ac:spMk id="14" creationId="{CEC58EAA-34F2-34BF-B76E-785F1D577C42}"/>
          </ac:spMkLst>
        </pc:spChg>
        <pc:spChg chg="add del mod">
          <ac:chgData name="Timo Kofmehl" userId="2ec6a7fa28b1574b" providerId="Windows Live" clId="Web-{F0D566E5-8D80-4F95-9C4C-2D17C28FFD3E}" dt="2023-12-16T17:05:47.704" v="5"/>
          <ac:spMkLst>
            <pc:docMk/>
            <pc:sldMk cId="149331604" sldId="273"/>
            <ac:spMk id="15" creationId="{2A25BDC2-898C-DBF5-26C4-187D195CCACA}"/>
          </ac:spMkLst>
        </pc:spChg>
        <pc:spChg chg="add mod">
          <ac:chgData name="Timo Kofmehl" userId="2ec6a7fa28b1574b" providerId="Windows Live" clId="Web-{F0D566E5-8D80-4F95-9C4C-2D17C28FFD3E}" dt="2023-12-16T17:08:51.100" v="39" actId="20577"/>
          <ac:spMkLst>
            <pc:docMk/>
            <pc:sldMk cId="149331604" sldId="273"/>
            <ac:spMk id="18" creationId="{97A21618-9662-3B9B-A679-4AD36D334D9F}"/>
          </ac:spMkLst>
        </pc:spChg>
        <pc:spChg chg="add mod">
          <ac:chgData name="Timo Kofmehl" userId="2ec6a7fa28b1574b" providerId="Windows Live" clId="Web-{F0D566E5-8D80-4F95-9C4C-2D17C28FFD3E}" dt="2023-12-16T17:08:47.443" v="38" actId="20577"/>
          <ac:spMkLst>
            <pc:docMk/>
            <pc:sldMk cId="149331604" sldId="273"/>
            <ac:spMk id="19" creationId="{491487B1-0F6F-0D23-65B6-825B49320577}"/>
          </ac:spMkLst>
        </pc:spChg>
        <pc:picChg chg="del">
          <ac:chgData name="Timo Kofmehl" userId="2ec6a7fa28b1574b" providerId="Windows Live" clId="Web-{F0D566E5-8D80-4F95-9C4C-2D17C28FFD3E}" dt="2023-12-16T17:05:18.297" v="1"/>
          <ac:picMkLst>
            <pc:docMk/>
            <pc:sldMk cId="149331604" sldId="273"/>
            <ac:picMk id="7" creationId="{81956E67-15BD-1720-16E8-95282F89A219}"/>
          </ac:picMkLst>
        </pc:picChg>
        <pc:picChg chg="del">
          <ac:chgData name="Timo Kofmehl" userId="2ec6a7fa28b1574b" providerId="Windows Live" clId="Web-{F0D566E5-8D80-4F95-9C4C-2D17C28FFD3E}" dt="2023-12-16T17:05:18.250" v="0"/>
          <ac:picMkLst>
            <pc:docMk/>
            <pc:sldMk cId="149331604" sldId="273"/>
            <ac:picMk id="9" creationId="{E64ACE67-5E4D-4B40-2076-7DBD6E9CEA24}"/>
          </ac:picMkLst>
        </pc:picChg>
        <pc:picChg chg="add del mod ord">
          <ac:chgData name="Timo Kofmehl" userId="2ec6a7fa28b1574b" providerId="Windows Live" clId="Web-{F0D566E5-8D80-4F95-9C4C-2D17C28FFD3E}" dt="2023-12-16T17:05:38" v="3"/>
          <ac:picMkLst>
            <pc:docMk/>
            <pc:sldMk cId="149331604" sldId="273"/>
            <ac:picMk id="10" creationId="{A5117AFE-B906-E4F5-EABA-1FEFD8DD676F}"/>
          </ac:picMkLst>
        </pc:picChg>
        <pc:picChg chg="add mod">
          <ac:chgData name="Timo Kofmehl" userId="2ec6a7fa28b1574b" providerId="Windows Live" clId="Web-{F0D566E5-8D80-4F95-9C4C-2D17C28FFD3E}" dt="2023-12-16T17:07:52.661" v="22" actId="1076"/>
          <ac:picMkLst>
            <pc:docMk/>
            <pc:sldMk cId="149331604" sldId="273"/>
            <ac:picMk id="16" creationId="{842EF067-7608-2313-E7E0-36881102BEE2}"/>
          </ac:picMkLst>
        </pc:picChg>
        <pc:picChg chg="add mod">
          <ac:chgData name="Timo Kofmehl" userId="2ec6a7fa28b1574b" providerId="Windows Live" clId="Web-{F0D566E5-8D80-4F95-9C4C-2D17C28FFD3E}" dt="2023-12-16T17:07:52.614" v="21" actId="1076"/>
          <ac:picMkLst>
            <pc:docMk/>
            <pc:sldMk cId="149331604" sldId="273"/>
            <ac:picMk id="17" creationId="{A223D0D2-E499-C0F1-6663-1C01596A8841}"/>
          </ac:picMkLst>
        </pc:picChg>
      </pc:sldChg>
      <pc:sldChg chg="modSp ord">
        <pc:chgData name="Timo Kofmehl" userId="2ec6a7fa28b1574b" providerId="Windows Live" clId="Web-{F0D566E5-8D80-4F95-9C4C-2D17C28FFD3E}" dt="2023-12-17T15:16:38.787" v="357" actId="20577"/>
        <pc:sldMkLst>
          <pc:docMk/>
          <pc:sldMk cId="1745234917" sldId="289"/>
        </pc:sldMkLst>
        <pc:spChg chg="mod">
          <ac:chgData name="Timo Kofmehl" userId="2ec6a7fa28b1574b" providerId="Windows Live" clId="Web-{F0D566E5-8D80-4F95-9C4C-2D17C28FFD3E}" dt="2023-12-17T15:16:38.787" v="357" actId="20577"/>
          <ac:spMkLst>
            <pc:docMk/>
            <pc:sldMk cId="1745234917" sldId="289"/>
            <ac:spMk id="3" creationId="{9B5D5C69-4235-F067-98B1-43638DAEA223}"/>
          </ac:spMkLst>
        </pc:spChg>
      </pc:sldChg>
      <pc:sldChg chg="addSp delSp modSp addAnim delAnim modAnim">
        <pc:chgData name="Timo Kofmehl" userId="2ec6a7fa28b1574b" providerId="Windows Live" clId="Web-{F0D566E5-8D80-4F95-9C4C-2D17C28FFD3E}" dt="2023-12-17T15:03:56.680" v="327"/>
        <pc:sldMkLst>
          <pc:docMk/>
          <pc:sldMk cId="4201261092" sldId="291"/>
        </pc:sldMkLst>
        <pc:picChg chg="add del mod">
          <ac:chgData name="Timo Kofmehl" userId="2ec6a7fa28b1574b" providerId="Windows Live" clId="Web-{F0D566E5-8D80-4F95-9C4C-2D17C28FFD3E}" dt="2023-12-17T15:03:34.054" v="324"/>
          <ac:picMkLst>
            <pc:docMk/>
            <pc:sldMk cId="4201261092" sldId="291"/>
            <ac:picMk id="4" creationId="{52CE2D4B-61D5-9513-AC3F-8C45C7E3869B}"/>
          </ac:picMkLst>
        </pc:picChg>
        <pc:picChg chg="mod modCrop">
          <ac:chgData name="Timo Kofmehl" userId="2ec6a7fa28b1574b" providerId="Windows Live" clId="Web-{F0D566E5-8D80-4F95-9C4C-2D17C28FFD3E}" dt="2023-12-17T14:53:49.270" v="293" actId="14100"/>
          <ac:picMkLst>
            <pc:docMk/>
            <pc:sldMk cId="4201261092" sldId="291"/>
            <ac:picMk id="5" creationId="{027288FF-533C-C64D-16E6-5C38655F0EC4}"/>
          </ac:picMkLst>
        </pc:picChg>
        <pc:picChg chg="add mod">
          <ac:chgData name="Timo Kofmehl" userId="2ec6a7fa28b1574b" providerId="Windows Live" clId="Web-{F0D566E5-8D80-4F95-9C4C-2D17C28FFD3E}" dt="2023-12-17T15:03:51.242" v="326" actId="1076"/>
          <ac:picMkLst>
            <pc:docMk/>
            <pc:sldMk cId="4201261092" sldId="291"/>
            <ac:picMk id="6" creationId="{139E9DAB-8C4E-F5D5-D8EA-74CBFC363C10}"/>
          </ac:picMkLst>
        </pc:picChg>
      </pc:sldChg>
      <pc:sldChg chg="modSp">
        <pc:chgData name="Timo Kofmehl" userId="2ec6a7fa28b1574b" providerId="Windows Live" clId="Web-{F0D566E5-8D80-4F95-9C4C-2D17C28FFD3E}" dt="2023-12-16T19:40:18.269" v="170" actId="20577"/>
        <pc:sldMkLst>
          <pc:docMk/>
          <pc:sldMk cId="4190922746" sldId="293"/>
        </pc:sldMkLst>
        <pc:spChg chg="mod">
          <ac:chgData name="Timo Kofmehl" userId="2ec6a7fa28b1574b" providerId="Windows Live" clId="Web-{F0D566E5-8D80-4F95-9C4C-2D17C28FFD3E}" dt="2023-12-16T19:40:18.269" v="170" actId="20577"/>
          <ac:spMkLst>
            <pc:docMk/>
            <pc:sldMk cId="4190922746" sldId="293"/>
            <ac:spMk id="3" creationId="{9B5D5C69-4235-F067-98B1-43638DAEA223}"/>
          </ac:spMkLst>
        </pc:spChg>
      </pc:sldChg>
      <pc:sldChg chg="addSp delSp modSp new">
        <pc:chgData name="Timo Kofmehl" userId="2ec6a7fa28b1574b" providerId="Windows Live" clId="Web-{F0D566E5-8D80-4F95-9C4C-2D17C28FFD3E}" dt="2023-12-16T19:38:22.126" v="103" actId="20577"/>
        <pc:sldMkLst>
          <pc:docMk/>
          <pc:sldMk cId="1323021170" sldId="294"/>
        </pc:sldMkLst>
        <pc:spChg chg="mod">
          <ac:chgData name="Timo Kofmehl" userId="2ec6a7fa28b1574b" providerId="Windows Live" clId="Web-{F0D566E5-8D80-4F95-9C4C-2D17C28FFD3E}" dt="2023-12-16T19:38:22.126" v="103" actId="20577"/>
          <ac:spMkLst>
            <pc:docMk/>
            <pc:sldMk cId="1323021170" sldId="294"/>
            <ac:spMk id="2" creationId="{AB14FA31-EFF0-FB21-2442-301852E79354}"/>
          </ac:spMkLst>
        </pc:spChg>
        <pc:spChg chg="del">
          <ac:chgData name="Timo Kofmehl" userId="2ec6a7fa28b1574b" providerId="Windows Live" clId="Web-{F0D566E5-8D80-4F95-9C4C-2D17C28FFD3E}" dt="2023-12-16T19:37:50.453" v="84"/>
          <ac:spMkLst>
            <pc:docMk/>
            <pc:sldMk cId="1323021170" sldId="294"/>
            <ac:spMk id="3" creationId="{DB64E10B-EAA5-6041-14B4-FA4A8CAF40EF}"/>
          </ac:spMkLst>
        </pc:spChg>
        <pc:picChg chg="add mod">
          <ac:chgData name="Timo Kofmehl" userId="2ec6a7fa28b1574b" providerId="Windows Live" clId="Web-{F0D566E5-8D80-4F95-9C4C-2D17C28FFD3E}" dt="2023-12-16T19:38:11.438" v="89" actId="1076"/>
          <ac:picMkLst>
            <pc:docMk/>
            <pc:sldMk cId="1323021170" sldId="294"/>
            <ac:picMk id="5" creationId="{9F4E2BBB-AE27-3FA2-124B-CABC023DB703}"/>
          </ac:picMkLst>
        </pc:picChg>
      </pc:sldChg>
      <pc:sldChg chg="addSp delSp modSp new addAnim">
        <pc:chgData name="Timo Kofmehl" userId="2ec6a7fa28b1574b" providerId="Windows Live" clId="Web-{F0D566E5-8D80-4F95-9C4C-2D17C28FFD3E}" dt="2023-12-17T15:15:07.266" v="347"/>
        <pc:sldMkLst>
          <pc:docMk/>
          <pc:sldMk cId="1399275343" sldId="295"/>
        </pc:sldMkLst>
        <pc:spChg chg="mod">
          <ac:chgData name="Timo Kofmehl" userId="2ec6a7fa28b1574b" providerId="Windows Live" clId="Web-{F0D566E5-8D80-4F95-9C4C-2D17C28FFD3E}" dt="2023-12-17T10:32:05.970" v="220"/>
          <ac:spMkLst>
            <pc:docMk/>
            <pc:sldMk cId="1399275343" sldId="295"/>
            <ac:spMk id="2" creationId="{E8D41C37-670E-D1BE-278D-BE3DA5DF07B8}"/>
          </ac:spMkLst>
        </pc:spChg>
        <pc:spChg chg="del">
          <ac:chgData name="Timo Kofmehl" userId="2ec6a7fa28b1574b" providerId="Windows Live" clId="Web-{F0D566E5-8D80-4F95-9C4C-2D17C28FFD3E}" dt="2023-12-16T19:39:15.955" v="160"/>
          <ac:spMkLst>
            <pc:docMk/>
            <pc:sldMk cId="1399275343" sldId="295"/>
            <ac:spMk id="3" creationId="{618136F4-4922-A51A-6FE2-CABC8EC5F432}"/>
          </ac:spMkLst>
        </pc:spChg>
        <pc:picChg chg="add mod">
          <ac:chgData name="Timo Kofmehl" userId="2ec6a7fa28b1574b" providerId="Windows Live" clId="Web-{F0D566E5-8D80-4F95-9C4C-2D17C28FFD3E}" dt="2023-12-17T15:14:16.435" v="345" actId="1076"/>
          <ac:picMkLst>
            <pc:docMk/>
            <pc:sldMk cId="1399275343" sldId="295"/>
            <ac:picMk id="3" creationId="{911547AD-827B-3C4F-14E4-BFF7CE186938}"/>
          </ac:picMkLst>
        </pc:picChg>
        <pc:picChg chg="add mod">
          <ac:chgData name="Timo Kofmehl" userId="2ec6a7fa28b1574b" providerId="Windows Live" clId="Web-{F0D566E5-8D80-4F95-9C4C-2D17C28FFD3E}" dt="2023-12-17T15:11:52.630" v="338" actId="1076"/>
          <ac:picMkLst>
            <pc:docMk/>
            <pc:sldMk cId="1399275343" sldId="295"/>
            <ac:picMk id="5" creationId="{F09FD2E5-70A6-6AAA-AF6A-E4531EBCD3DF}"/>
          </ac:picMkLst>
        </pc:picChg>
      </pc:sldChg>
      <pc:sldChg chg="modSp new del">
        <pc:chgData name="Timo Kofmehl" userId="2ec6a7fa28b1574b" providerId="Windows Live" clId="Web-{F0D566E5-8D80-4F95-9C4C-2D17C28FFD3E}" dt="2023-12-17T10:49:10.717" v="221"/>
        <pc:sldMkLst>
          <pc:docMk/>
          <pc:sldMk cId="271065219" sldId="296"/>
        </pc:sldMkLst>
        <pc:spChg chg="mod">
          <ac:chgData name="Timo Kofmehl" userId="2ec6a7fa28b1574b" providerId="Windows Live" clId="Web-{F0D566E5-8D80-4F95-9C4C-2D17C28FFD3E}" dt="2023-12-16T19:41:07.051" v="179" actId="20577"/>
          <ac:spMkLst>
            <pc:docMk/>
            <pc:sldMk cId="271065219" sldId="296"/>
            <ac:spMk id="2" creationId="{99715383-7E87-4EF1-C380-12CF099F2A1B}"/>
          </ac:spMkLst>
        </pc:spChg>
      </pc:sldChg>
      <pc:sldChg chg="modSp new">
        <pc:chgData name="Timo Kofmehl" userId="2ec6a7fa28b1574b" providerId="Windows Live" clId="Web-{F0D566E5-8D80-4F95-9C4C-2D17C28FFD3E}" dt="2023-12-17T10:28:02.904" v="197" actId="20577"/>
        <pc:sldMkLst>
          <pc:docMk/>
          <pc:sldMk cId="3108216705" sldId="297"/>
        </pc:sldMkLst>
        <pc:spChg chg="mod">
          <ac:chgData name="Timo Kofmehl" userId="2ec6a7fa28b1574b" providerId="Windows Live" clId="Web-{F0D566E5-8D80-4F95-9C4C-2D17C28FFD3E}" dt="2023-12-17T10:28:02.904" v="197" actId="20577"/>
          <ac:spMkLst>
            <pc:docMk/>
            <pc:sldMk cId="3108216705" sldId="297"/>
            <ac:spMk id="2" creationId="{BB0C3B64-7574-D4AC-2264-3123004A8B8F}"/>
          </ac:spMkLst>
        </pc:spChg>
      </pc:sldChg>
      <pc:sldChg chg="addSp modSp new addAnim">
        <pc:chgData name="Timo Kofmehl" userId="2ec6a7fa28b1574b" providerId="Windows Live" clId="Web-{F0D566E5-8D80-4F95-9C4C-2D17C28FFD3E}" dt="2023-12-17T15:10:04.873" v="332"/>
        <pc:sldMkLst>
          <pc:docMk/>
          <pc:sldMk cId="563827036" sldId="298"/>
        </pc:sldMkLst>
        <pc:spChg chg="mod">
          <ac:chgData name="Timo Kofmehl" userId="2ec6a7fa28b1574b" providerId="Windows Live" clId="Web-{F0D566E5-8D80-4F95-9C4C-2D17C28FFD3E}" dt="2023-12-17T10:31:44.108" v="200" actId="20577"/>
          <ac:spMkLst>
            <pc:docMk/>
            <pc:sldMk cId="563827036" sldId="298"/>
            <ac:spMk id="2" creationId="{F97F317C-2970-A8C0-67FE-2858BADB950E}"/>
          </ac:spMkLst>
        </pc:spChg>
        <pc:picChg chg="add mod">
          <ac:chgData name="Timo Kofmehl" userId="2ec6a7fa28b1574b" providerId="Windows Live" clId="Web-{F0D566E5-8D80-4F95-9C4C-2D17C28FFD3E}" dt="2023-12-17T14:54:16.459" v="296" actId="1076"/>
          <ac:picMkLst>
            <pc:docMk/>
            <pc:sldMk cId="563827036" sldId="298"/>
            <ac:picMk id="4" creationId="{C0A3B478-2A57-F83F-C265-C8DAF61966DB}"/>
          </ac:picMkLst>
        </pc:picChg>
        <pc:picChg chg="add mod">
          <ac:chgData name="Timo Kofmehl" userId="2ec6a7fa28b1574b" providerId="Windows Live" clId="Web-{F0D566E5-8D80-4F95-9C4C-2D17C28FFD3E}" dt="2023-12-17T15:10:01.139" v="331" actId="1076"/>
          <ac:picMkLst>
            <pc:docMk/>
            <pc:sldMk cId="563827036" sldId="298"/>
            <ac:picMk id="5" creationId="{42585C1A-9195-1B7E-0C46-6F9C02D8A9BA}"/>
          </ac:picMkLst>
        </pc:picChg>
      </pc:sldChg>
      <pc:sldChg chg="addSp delSp modSp new">
        <pc:chgData name="Timo Kofmehl" userId="2ec6a7fa28b1574b" providerId="Windows Live" clId="Web-{F0D566E5-8D80-4F95-9C4C-2D17C28FFD3E}" dt="2023-12-17T14:51:39.700" v="283" actId="1076"/>
        <pc:sldMkLst>
          <pc:docMk/>
          <pc:sldMk cId="2443412953" sldId="299"/>
        </pc:sldMkLst>
        <pc:spChg chg="mod">
          <ac:chgData name="Timo Kofmehl" userId="2ec6a7fa28b1574b" providerId="Windows Live" clId="Web-{F0D566E5-8D80-4F95-9C4C-2D17C28FFD3E}" dt="2023-12-17T12:09:32.807" v="245" actId="20577"/>
          <ac:spMkLst>
            <pc:docMk/>
            <pc:sldMk cId="2443412953" sldId="299"/>
            <ac:spMk id="2" creationId="{D338BF2E-6AF4-1B13-2C52-ED3712D571BB}"/>
          </ac:spMkLst>
        </pc:spChg>
        <pc:picChg chg="add del mod">
          <ac:chgData name="Timo Kofmehl" userId="2ec6a7fa28b1574b" providerId="Windows Live" clId="Web-{F0D566E5-8D80-4F95-9C4C-2D17C28FFD3E}" dt="2023-12-17T12:11:41.205" v="262"/>
          <ac:picMkLst>
            <pc:docMk/>
            <pc:sldMk cId="2443412953" sldId="299"/>
            <ac:picMk id="4" creationId="{C87DCD53-FA38-F50D-BA69-C36AD74FB372}"/>
          </ac:picMkLst>
        </pc:picChg>
        <pc:picChg chg="add mod">
          <ac:chgData name="Timo Kofmehl" userId="2ec6a7fa28b1574b" providerId="Windows Live" clId="Web-{F0D566E5-8D80-4F95-9C4C-2D17C28FFD3E}" dt="2023-12-17T14:51:39.700" v="283" actId="1076"/>
          <ac:picMkLst>
            <pc:docMk/>
            <pc:sldMk cId="2443412953" sldId="299"/>
            <ac:picMk id="5" creationId="{FC24DFC3-ED61-40C2-1467-B4D44798D9E7}"/>
          </ac:picMkLst>
        </pc:picChg>
      </pc:sldChg>
      <pc:sldChg chg="addSp delSp modSp new addAnim">
        <pc:chgData name="Timo Kofmehl" userId="2ec6a7fa28b1574b" providerId="Windows Live" clId="Web-{F0D566E5-8D80-4F95-9C4C-2D17C28FFD3E}" dt="2023-12-17T15:02:43.457" v="322"/>
        <pc:sldMkLst>
          <pc:docMk/>
          <pc:sldMk cId="3324476285" sldId="300"/>
        </pc:sldMkLst>
        <pc:spChg chg="mod">
          <ac:chgData name="Timo Kofmehl" userId="2ec6a7fa28b1574b" providerId="Windows Live" clId="Web-{F0D566E5-8D80-4F95-9C4C-2D17C28FFD3E}" dt="2023-12-17T12:09:43.948" v="248" actId="20577"/>
          <ac:spMkLst>
            <pc:docMk/>
            <pc:sldMk cId="3324476285" sldId="300"/>
            <ac:spMk id="2" creationId="{42C8E5FA-4A8E-52A0-A9AF-415C8DD4B85D}"/>
          </ac:spMkLst>
        </pc:spChg>
        <pc:picChg chg="add mod">
          <ac:chgData name="Timo Kofmehl" userId="2ec6a7fa28b1574b" providerId="Windows Live" clId="Web-{F0D566E5-8D80-4F95-9C4C-2D17C28FFD3E}" dt="2023-12-17T14:51:52.466" v="285" actId="1076"/>
          <ac:picMkLst>
            <pc:docMk/>
            <pc:sldMk cId="3324476285" sldId="300"/>
            <ac:picMk id="4" creationId="{6EDC5920-8BBD-5439-C2DE-6C9ADF1F4596}"/>
          </ac:picMkLst>
        </pc:picChg>
        <pc:picChg chg="add del mod">
          <ac:chgData name="Timo Kofmehl" userId="2ec6a7fa28b1574b" providerId="Windows Live" clId="Web-{F0D566E5-8D80-4F95-9C4C-2D17C28FFD3E}" dt="2023-12-17T15:00:58.873" v="308"/>
          <ac:picMkLst>
            <pc:docMk/>
            <pc:sldMk cId="3324476285" sldId="300"/>
            <ac:picMk id="5" creationId="{D4D04840-D5B5-6302-24D0-6EDB6625144D}"/>
          </ac:picMkLst>
        </pc:picChg>
        <pc:picChg chg="add mod">
          <ac:chgData name="Timo Kofmehl" userId="2ec6a7fa28b1574b" providerId="Windows Live" clId="Web-{F0D566E5-8D80-4F95-9C4C-2D17C28FFD3E}" dt="2023-12-17T15:00:59.514" v="312" actId="1076"/>
          <ac:picMkLst>
            <pc:docMk/>
            <pc:sldMk cId="3324476285" sldId="300"/>
            <ac:picMk id="6" creationId="{E626818D-C4CB-C94F-EE5B-6ACD582CDBCE}"/>
          </ac:picMkLst>
        </pc:picChg>
      </pc:sldChg>
    </pc:docChg>
  </pc:docChgLst>
  <pc:docChgLst>
    <pc:chgData name="Mercado Auf der Maur, Zahira (STUDENTS)" userId="c2ccb5d0-3e10-4103-8816-0f8002f5c2b4" providerId="ADAL" clId="{21076A30-A231-4410-BF5A-6C58FD2F7994}"/>
    <pc:docChg chg="undo custSel addSld delSld modSld sldOrd">
      <pc:chgData name="Mercado Auf der Maur, Zahira (STUDENTS)" userId="c2ccb5d0-3e10-4103-8816-0f8002f5c2b4" providerId="ADAL" clId="{21076A30-A231-4410-BF5A-6C58FD2F7994}" dt="2022-12-21T07:47:19.976" v="1040" actId="20577"/>
      <pc:docMkLst>
        <pc:docMk/>
      </pc:docMkLst>
      <pc:sldChg chg="addSp delSp modSp mod modNotesTx">
        <pc:chgData name="Mercado Auf der Maur, Zahira (STUDENTS)" userId="c2ccb5d0-3e10-4103-8816-0f8002f5c2b4" providerId="ADAL" clId="{21076A30-A231-4410-BF5A-6C58FD2F7994}" dt="2022-12-19T12:51:15.830" v="668" actId="20577"/>
        <pc:sldMkLst>
          <pc:docMk/>
          <pc:sldMk cId="1883607435" sldId="258"/>
        </pc:sldMkLst>
        <pc:spChg chg="add del">
          <ac:chgData name="Mercado Auf der Maur, Zahira (STUDENTS)" userId="c2ccb5d0-3e10-4103-8816-0f8002f5c2b4" providerId="ADAL" clId="{21076A30-A231-4410-BF5A-6C58FD2F7994}" dt="2022-12-16T09:21:47.083" v="6" actId="22"/>
          <ac:spMkLst>
            <pc:docMk/>
            <pc:sldMk cId="1883607435" sldId="258"/>
            <ac:spMk id="6" creationId="{28B1E414-DC92-C894-6677-CDD06D290DE3}"/>
          </ac:spMkLst>
        </pc:spChg>
        <pc:picChg chg="add mod">
          <ac:chgData name="Mercado Auf der Maur, Zahira (STUDENTS)" userId="c2ccb5d0-3e10-4103-8816-0f8002f5c2b4" providerId="ADAL" clId="{21076A30-A231-4410-BF5A-6C58FD2F7994}" dt="2022-12-19T12:51:06.711" v="655" actId="1076"/>
          <ac:picMkLst>
            <pc:docMk/>
            <pc:sldMk cId="1883607435" sldId="258"/>
            <ac:picMk id="6" creationId="{48C9B3D6-F38F-C456-CADA-556A3E17ADF2}"/>
          </ac:picMkLst>
        </pc:picChg>
        <pc:picChg chg="del">
          <ac:chgData name="Mercado Auf der Maur, Zahira (STUDENTS)" userId="c2ccb5d0-3e10-4103-8816-0f8002f5c2b4" providerId="ADAL" clId="{21076A30-A231-4410-BF5A-6C58FD2F7994}" dt="2022-12-16T09:21:45.562" v="4" actId="478"/>
          <ac:picMkLst>
            <pc:docMk/>
            <pc:sldMk cId="1883607435" sldId="258"/>
            <ac:picMk id="7" creationId="{6C916E01-A37A-155A-4702-4A032EB584A8}"/>
          </ac:picMkLst>
        </pc:picChg>
        <pc:picChg chg="add del mod">
          <ac:chgData name="Mercado Auf der Maur, Zahira (STUDENTS)" userId="c2ccb5d0-3e10-4103-8816-0f8002f5c2b4" providerId="ADAL" clId="{21076A30-A231-4410-BF5A-6C58FD2F7994}" dt="2022-12-16T09:23:16.100" v="14" actId="478"/>
          <ac:picMkLst>
            <pc:docMk/>
            <pc:sldMk cId="1883607435" sldId="258"/>
            <ac:picMk id="9" creationId="{5B54CAA3-9017-4266-F62C-903A952DB199}"/>
          </ac:picMkLst>
        </pc:picChg>
        <pc:picChg chg="add del mod">
          <ac:chgData name="Mercado Auf der Maur, Zahira (STUDENTS)" userId="c2ccb5d0-3e10-4103-8816-0f8002f5c2b4" providerId="ADAL" clId="{21076A30-A231-4410-BF5A-6C58FD2F7994}" dt="2022-12-19T12:50:41.009" v="646" actId="478"/>
          <ac:picMkLst>
            <pc:docMk/>
            <pc:sldMk cId="1883607435" sldId="258"/>
            <ac:picMk id="11" creationId="{222EAAE5-F496-3A3D-1888-24EDE51315C5}"/>
          </ac:picMkLst>
        </pc:picChg>
      </pc:sldChg>
      <pc:sldChg chg="addSp delSp modSp mod modAnim modNotesTx">
        <pc:chgData name="Mercado Auf der Maur, Zahira (STUDENTS)" userId="c2ccb5d0-3e10-4103-8816-0f8002f5c2b4" providerId="ADAL" clId="{21076A30-A231-4410-BF5A-6C58FD2F7994}" dt="2022-12-21T07:47:19.976" v="1040" actId="20577"/>
        <pc:sldMkLst>
          <pc:docMk/>
          <pc:sldMk cId="823431228" sldId="263"/>
        </pc:sldMkLst>
        <pc:spChg chg="mod">
          <ac:chgData name="Mercado Auf der Maur, Zahira (STUDENTS)" userId="c2ccb5d0-3e10-4103-8816-0f8002f5c2b4" providerId="ADAL" clId="{21076A30-A231-4410-BF5A-6C58FD2F7994}" dt="2022-12-21T07:47:19.976" v="1040" actId="20577"/>
          <ac:spMkLst>
            <pc:docMk/>
            <pc:sldMk cId="823431228" sldId="263"/>
            <ac:spMk id="2" creationId="{60D728B7-6E51-8BD9-935B-CE673F911F63}"/>
          </ac:spMkLst>
        </pc:spChg>
        <pc:spChg chg="mod">
          <ac:chgData name="Mercado Auf der Maur, Zahira (STUDENTS)" userId="c2ccb5d0-3e10-4103-8816-0f8002f5c2b4" providerId="ADAL" clId="{21076A30-A231-4410-BF5A-6C58FD2F7994}" dt="2022-12-19T12:54:49.081" v="920" actId="20577"/>
          <ac:spMkLst>
            <pc:docMk/>
            <pc:sldMk cId="823431228" sldId="263"/>
            <ac:spMk id="3" creationId="{4556CBFD-AEE6-A074-CD74-2539C517AD2E}"/>
          </ac:spMkLst>
        </pc:spChg>
        <pc:picChg chg="add del mod">
          <ac:chgData name="Mercado Auf der Maur, Zahira (STUDENTS)" userId="c2ccb5d0-3e10-4103-8816-0f8002f5c2b4" providerId="ADAL" clId="{21076A30-A231-4410-BF5A-6C58FD2F7994}" dt="2022-12-20T17:45:31.384" v="1008" actId="1076"/>
          <ac:picMkLst>
            <pc:docMk/>
            <pc:sldMk cId="823431228" sldId="263"/>
            <ac:picMk id="5" creationId="{04DD6CB4-943B-F265-AB8D-E7EE5D33CF20}"/>
          </ac:picMkLst>
        </pc:picChg>
      </pc:sldChg>
      <pc:sldChg chg="addCm delCm modCm">
        <pc:chgData name="Mercado Auf der Maur, Zahira (STUDENTS)" userId="c2ccb5d0-3e10-4103-8816-0f8002f5c2b4" providerId="ADAL" clId="{21076A30-A231-4410-BF5A-6C58FD2F7994}" dt="2022-12-19T12:57:34.743" v="922"/>
        <pc:sldMkLst>
          <pc:docMk/>
          <pc:sldMk cId="2698166183" sldId="265"/>
        </pc:sldMkLst>
      </pc:sldChg>
      <pc:sldChg chg="addSp modSp del mod modNotesTx">
        <pc:chgData name="Mercado Auf der Maur, Zahira (STUDENTS)" userId="c2ccb5d0-3e10-4103-8816-0f8002f5c2b4" providerId="ADAL" clId="{21076A30-A231-4410-BF5A-6C58FD2F7994}" dt="2022-12-20T16:26:52.202" v="968" actId="47"/>
        <pc:sldMkLst>
          <pc:docMk/>
          <pc:sldMk cId="3956308497" sldId="269"/>
        </pc:sldMkLst>
        <pc:spChg chg="mod">
          <ac:chgData name="Mercado Auf der Maur, Zahira (STUDENTS)" userId="c2ccb5d0-3e10-4103-8816-0f8002f5c2b4" providerId="ADAL" clId="{21076A30-A231-4410-BF5A-6C58FD2F7994}" dt="2022-12-19T12:54:42.120" v="918" actId="20577"/>
          <ac:spMkLst>
            <pc:docMk/>
            <pc:sldMk cId="3956308497" sldId="269"/>
            <ac:spMk id="3" creationId="{A58D93A2-8AED-4E18-FF00-2E6521780BC6}"/>
          </ac:spMkLst>
        </pc:spChg>
        <pc:picChg chg="add mod modCrop">
          <ac:chgData name="Mercado Auf der Maur, Zahira (STUDENTS)" userId="c2ccb5d0-3e10-4103-8816-0f8002f5c2b4" providerId="ADAL" clId="{21076A30-A231-4410-BF5A-6C58FD2F7994}" dt="2022-12-19T13:00:16.754" v="934" actId="1076"/>
          <ac:picMkLst>
            <pc:docMk/>
            <pc:sldMk cId="3956308497" sldId="269"/>
            <ac:picMk id="5" creationId="{F036423F-FEF4-8356-2741-97D7EFB401A7}"/>
          </ac:picMkLst>
        </pc:picChg>
      </pc:sldChg>
      <pc:sldChg chg="modSp mod modAnim">
        <pc:chgData name="Mercado Auf der Maur, Zahira (STUDENTS)" userId="c2ccb5d0-3e10-4103-8816-0f8002f5c2b4" providerId="ADAL" clId="{21076A30-A231-4410-BF5A-6C58FD2F7994}" dt="2022-12-20T17:39:55.929" v="1001"/>
        <pc:sldMkLst>
          <pc:docMk/>
          <pc:sldMk cId="3856979786" sldId="276"/>
        </pc:sldMkLst>
        <pc:spChg chg="mod">
          <ac:chgData name="Mercado Auf der Maur, Zahira (STUDENTS)" userId="c2ccb5d0-3e10-4103-8816-0f8002f5c2b4" providerId="ADAL" clId="{21076A30-A231-4410-BF5A-6C58FD2F7994}" dt="2022-12-19T12:30:14.358" v="645" actId="1037"/>
          <ac:spMkLst>
            <pc:docMk/>
            <pc:sldMk cId="3856979786" sldId="276"/>
            <ac:spMk id="15" creationId="{50B3E335-B3C8-E951-1755-A18B5B1C335A}"/>
          </ac:spMkLst>
        </pc:spChg>
      </pc:sldChg>
      <pc:sldChg chg="addSp delSp modSp del mod">
        <pc:chgData name="Mercado Auf der Maur, Zahira (STUDENTS)" userId="c2ccb5d0-3e10-4103-8816-0f8002f5c2b4" providerId="ADAL" clId="{21076A30-A231-4410-BF5A-6C58FD2F7994}" dt="2022-12-20T16:26:52.202" v="968" actId="47"/>
        <pc:sldMkLst>
          <pc:docMk/>
          <pc:sldMk cId="3417525561" sldId="280"/>
        </pc:sldMkLst>
        <pc:spChg chg="del mod">
          <ac:chgData name="Mercado Auf der Maur, Zahira (STUDENTS)" userId="c2ccb5d0-3e10-4103-8816-0f8002f5c2b4" providerId="ADAL" clId="{21076A30-A231-4410-BF5A-6C58FD2F7994}" dt="2022-12-19T12:29:14.105" v="636" actId="478"/>
          <ac:spMkLst>
            <pc:docMk/>
            <pc:sldMk cId="3417525561" sldId="280"/>
            <ac:spMk id="5" creationId="{DA83B430-1F77-E6C1-F7F2-E50706F775ED}"/>
          </ac:spMkLst>
        </pc:spChg>
        <pc:spChg chg="mod">
          <ac:chgData name="Mercado Auf der Maur, Zahira (STUDENTS)" userId="c2ccb5d0-3e10-4103-8816-0f8002f5c2b4" providerId="ADAL" clId="{21076A30-A231-4410-BF5A-6C58FD2F7994}" dt="2022-12-19T12:27:33.866" v="633" actId="1076"/>
          <ac:spMkLst>
            <pc:docMk/>
            <pc:sldMk cId="3417525561" sldId="280"/>
            <ac:spMk id="7" creationId="{C9674146-85A1-7A69-76A5-A9A5BBCBA9C1}"/>
          </ac:spMkLst>
        </pc:spChg>
        <pc:spChg chg="del">
          <ac:chgData name="Mercado Auf der Maur, Zahira (STUDENTS)" userId="c2ccb5d0-3e10-4103-8816-0f8002f5c2b4" providerId="ADAL" clId="{21076A30-A231-4410-BF5A-6C58FD2F7994}" dt="2022-12-19T12:29:15.884" v="637" actId="478"/>
          <ac:spMkLst>
            <pc:docMk/>
            <pc:sldMk cId="3417525561" sldId="280"/>
            <ac:spMk id="8" creationId="{3BD550F1-9751-F64D-A7A9-0C946B64DB58}"/>
          </ac:spMkLst>
        </pc:spChg>
        <pc:spChg chg="add mod">
          <ac:chgData name="Mercado Auf der Maur, Zahira (STUDENTS)" userId="c2ccb5d0-3e10-4103-8816-0f8002f5c2b4" providerId="ADAL" clId="{21076A30-A231-4410-BF5A-6C58FD2F7994}" dt="2022-12-19T12:29:58.489" v="642" actId="478"/>
          <ac:spMkLst>
            <pc:docMk/>
            <pc:sldMk cId="3417525561" sldId="280"/>
            <ac:spMk id="9" creationId="{0543E164-AAB0-7697-1156-34D254784C1A}"/>
          </ac:spMkLst>
        </pc:spChg>
        <pc:spChg chg="del">
          <ac:chgData name="Mercado Auf der Maur, Zahira (STUDENTS)" userId="c2ccb5d0-3e10-4103-8816-0f8002f5c2b4" providerId="ADAL" clId="{21076A30-A231-4410-BF5A-6C58FD2F7994}" dt="2022-12-19T12:29:17.883" v="638" actId="478"/>
          <ac:spMkLst>
            <pc:docMk/>
            <pc:sldMk cId="3417525561" sldId="280"/>
            <ac:spMk id="10" creationId="{AFD43F23-B97B-A340-B1B4-F6E5CFA42B1A}"/>
          </ac:spMkLst>
        </pc:spChg>
        <pc:spChg chg="del">
          <ac:chgData name="Mercado Auf der Maur, Zahira (STUDENTS)" userId="c2ccb5d0-3e10-4103-8816-0f8002f5c2b4" providerId="ADAL" clId="{21076A30-A231-4410-BF5A-6C58FD2F7994}" dt="2022-12-19T12:29:19.851" v="639" actId="478"/>
          <ac:spMkLst>
            <pc:docMk/>
            <pc:sldMk cId="3417525561" sldId="280"/>
            <ac:spMk id="11" creationId="{0E0BD5D1-DBEE-654B-015B-0AB3EF71E2B7}"/>
          </ac:spMkLst>
        </pc:spChg>
        <pc:spChg chg="del">
          <ac:chgData name="Mercado Auf der Maur, Zahira (STUDENTS)" userId="c2ccb5d0-3e10-4103-8816-0f8002f5c2b4" providerId="ADAL" clId="{21076A30-A231-4410-BF5A-6C58FD2F7994}" dt="2022-12-19T12:29:21.828" v="640" actId="478"/>
          <ac:spMkLst>
            <pc:docMk/>
            <pc:sldMk cId="3417525561" sldId="280"/>
            <ac:spMk id="12" creationId="{DDCEB0D1-CBF2-0127-04FB-0FF49DCB163D}"/>
          </ac:spMkLst>
        </pc:spChg>
        <pc:picChg chg="add del mod">
          <ac:chgData name="Mercado Auf der Maur, Zahira (STUDENTS)" userId="c2ccb5d0-3e10-4103-8816-0f8002f5c2b4" providerId="ADAL" clId="{21076A30-A231-4410-BF5A-6C58FD2F7994}" dt="2022-12-19T12:29:58.489" v="642" actId="478"/>
          <ac:picMkLst>
            <pc:docMk/>
            <pc:sldMk cId="3417525561" sldId="280"/>
            <ac:picMk id="3" creationId="{178CE03E-4F3C-433A-CB1E-0F7FFEA64C5B}"/>
          </ac:picMkLst>
        </pc:picChg>
        <pc:picChg chg="mod">
          <ac:chgData name="Mercado Auf der Maur, Zahira (STUDENTS)" userId="c2ccb5d0-3e10-4103-8816-0f8002f5c2b4" providerId="ADAL" clId="{21076A30-A231-4410-BF5A-6C58FD2F7994}" dt="2022-12-16T08:54:54.523" v="3" actId="1035"/>
          <ac:picMkLst>
            <pc:docMk/>
            <pc:sldMk cId="3417525561" sldId="280"/>
            <ac:picMk id="6" creationId="{81A3453F-9B13-ABFF-1369-168D73A0AEE9}"/>
          </ac:picMkLst>
        </pc:picChg>
        <pc:picChg chg="mod modCrop">
          <ac:chgData name="Mercado Auf der Maur, Zahira (STUDENTS)" userId="c2ccb5d0-3e10-4103-8816-0f8002f5c2b4" providerId="ADAL" clId="{21076A30-A231-4410-BF5A-6C58FD2F7994}" dt="2022-12-20T16:26:22.023" v="966" actId="732"/>
          <ac:picMkLst>
            <pc:docMk/>
            <pc:sldMk cId="3417525561" sldId="280"/>
            <ac:picMk id="14" creationId="{45305009-4F09-5660-AD98-0EF994DA0D4A}"/>
          </ac:picMkLst>
        </pc:picChg>
        <pc:picChg chg="mod">
          <ac:chgData name="Mercado Auf der Maur, Zahira (STUDENTS)" userId="c2ccb5d0-3e10-4103-8816-0f8002f5c2b4" providerId="ADAL" clId="{21076A30-A231-4410-BF5A-6C58FD2F7994}" dt="2022-12-19T14:08:31.708" v="964" actId="1076"/>
          <ac:picMkLst>
            <pc:docMk/>
            <pc:sldMk cId="3417525561" sldId="280"/>
            <ac:picMk id="16" creationId="{A8EAAEE4-6553-F847-85E8-DA2DAE7F8079}"/>
          </ac:picMkLst>
        </pc:picChg>
      </pc:sldChg>
      <pc:sldChg chg="modNotesTx">
        <pc:chgData name="Mercado Auf der Maur, Zahira (STUDENTS)" userId="c2ccb5d0-3e10-4103-8816-0f8002f5c2b4" providerId="ADAL" clId="{21076A30-A231-4410-BF5A-6C58FD2F7994}" dt="2022-12-19T10:46:07.590" v="543" actId="20577"/>
        <pc:sldMkLst>
          <pc:docMk/>
          <pc:sldMk cId="3274800929" sldId="281"/>
        </pc:sldMkLst>
      </pc:sldChg>
      <pc:sldChg chg="addSp delSp modSp new mod">
        <pc:chgData name="Mercado Auf der Maur, Zahira (STUDENTS)" userId="c2ccb5d0-3e10-4103-8816-0f8002f5c2b4" providerId="ADAL" clId="{21076A30-A231-4410-BF5A-6C58FD2F7994}" dt="2022-12-16T09:53:02.091" v="284" actId="1076"/>
        <pc:sldMkLst>
          <pc:docMk/>
          <pc:sldMk cId="1697376144" sldId="282"/>
        </pc:sldMkLst>
        <pc:spChg chg="del">
          <ac:chgData name="Mercado Auf der Maur, Zahira (STUDENTS)" userId="c2ccb5d0-3e10-4103-8816-0f8002f5c2b4" providerId="ADAL" clId="{21076A30-A231-4410-BF5A-6C58FD2F7994}" dt="2022-12-16T09:52:13.634" v="267" actId="478"/>
          <ac:spMkLst>
            <pc:docMk/>
            <pc:sldMk cId="1697376144" sldId="282"/>
            <ac:spMk id="2" creationId="{CCAFBE45-398C-5151-FD06-0B37BB89EEE3}"/>
          </ac:spMkLst>
        </pc:spChg>
        <pc:spChg chg="del mod">
          <ac:chgData name="Mercado Auf der Maur, Zahira (STUDENTS)" userId="c2ccb5d0-3e10-4103-8816-0f8002f5c2b4" providerId="ADAL" clId="{21076A30-A231-4410-BF5A-6C58FD2F7994}" dt="2022-12-16T09:52:16.689" v="268" actId="478"/>
          <ac:spMkLst>
            <pc:docMk/>
            <pc:sldMk cId="1697376144" sldId="282"/>
            <ac:spMk id="3" creationId="{E3D16F0D-FC9E-7306-DF55-4B51C95C8F3E}"/>
          </ac:spMkLst>
        </pc:spChg>
        <pc:spChg chg="add del mod">
          <ac:chgData name="Mercado Auf der Maur, Zahira (STUDENTS)" userId="c2ccb5d0-3e10-4103-8816-0f8002f5c2b4" providerId="ADAL" clId="{21076A30-A231-4410-BF5A-6C58FD2F7994}" dt="2022-12-16T09:52:18.882" v="269" actId="478"/>
          <ac:spMkLst>
            <pc:docMk/>
            <pc:sldMk cId="1697376144" sldId="282"/>
            <ac:spMk id="8" creationId="{07E140AE-17C8-F620-CA7B-A60323E25000}"/>
          </ac:spMkLst>
        </pc:spChg>
        <pc:picChg chg="add mod modCrop">
          <ac:chgData name="Mercado Auf der Maur, Zahira (STUDENTS)" userId="c2ccb5d0-3e10-4103-8816-0f8002f5c2b4" providerId="ADAL" clId="{21076A30-A231-4410-BF5A-6C58FD2F7994}" dt="2022-12-16T09:53:02.091" v="284" actId="1076"/>
          <ac:picMkLst>
            <pc:docMk/>
            <pc:sldMk cId="1697376144" sldId="282"/>
            <ac:picMk id="6" creationId="{7BB24BB9-9105-8177-CBE8-A118C53E8A90}"/>
          </ac:picMkLst>
        </pc:picChg>
      </pc:sldChg>
      <pc:sldChg chg="addSp delSp modSp add mod ord modAnim">
        <pc:chgData name="Mercado Auf der Maur, Zahira (STUDENTS)" userId="c2ccb5d0-3e10-4103-8816-0f8002f5c2b4" providerId="ADAL" clId="{21076A30-A231-4410-BF5A-6C58FD2F7994}" dt="2022-12-20T17:46:33.746" v="1015"/>
        <pc:sldMkLst>
          <pc:docMk/>
          <pc:sldMk cId="1877102375" sldId="283"/>
        </pc:sldMkLst>
        <pc:spChg chg="add del mod">
          <ac:chgData name="Mercado Auf der Maur, Zahira (STUDENTS)" userId="c2ccb5d0-3e10-4103-8816-0f8002f5c2b4" providerId="ADAL" clId="{21076A30-A231-4410-BF5A-6C58FD2F7994}" dt="2022-12-19T13:13:29.507" v="941"/>
          <ac:spMkLst>
            <pc:docMk/>
            <pc:sldMk cId="1877102375" sldId="283"/>
            <ac:spMk id="5" creationId="{7368D1F2-389C-528A-BEEB-994DD50DDE3D}"/>
          </ac:spMkLst>
        </pc:spChg>
        <pc:spChg chg="add del mod">
          <ac:chgData name="Mercado Auf der Maur, Zahira (STUDENTS)" userId="c2ccb5d0-3e10-4103-8816-0f8002f5c2b4" providerId="ADAL" clId="{21076A30-A231-4410-BF5A-6C58FD2F7994}" dt="2022-12-19T13:18:18.783" v="947" actId="478"/>
          <ac:spMkLst>
            <pc:docMk/>
            <pc:sldMk cId="1877102375" sldId="283"/>
            <ac:spMk id="7" creationId="{9CC61D2B-D7BC-A984-F516-5A2B15090AC5}"/>
          </ac:spMkLst>
        </pc:spChg>
        <pc:spChg chg="add mod">
          <ac:chgData name="Mercado Auf der Maur, Zahira (STUDENTS)" userId="c2ccb5d0-3e10-4103-8816-0f8002f5c2b4" providerId="ADAL" clId="{21076A30-A231-4410-BF5A-6C58FD2F7994}" dt="2022-12-19T13:18:01.239" v="942"/>
          <ac:spMkLst>
            <pc:docMk/>
            <pc:sldMk cId="1877102375" sldId="283"/>
            <ac:spMk id="9" creationId="{E3ABD316-D4D2-BC11-FB98-3245CB5F2593}"/>
          </ac:spMkLst>
        </pc:spChg>
        <pc:spChg chg="del">
          <ac:chgData name="Mercado Auf der Maur, Zahira (STUDENTS)" userId="c2ccb5d0-3e10-4103-8816-0f8002f5c2b4" providerId="ADAL" clId="{21076A30-A231-4410-BF5A-6C58FD2F7994}" dt="2022-12-19T13:13:24.939" v="938" actId="478"/>
          <ac:spMkLst>
            <pc:docMk/>
            <pc:sldMk cId="1877102375" sldId="283"/>
            <ac:spMk id="11" creationId="{F700D13B-5713-7A76-270B-B22308C1EDDF}"/>
          </ac:spMkLst>
        </pc:spChg>
        <pc:spChg chg="del">
          <ac:chgData name="Mercado Auf der Maur, Zahira (STUDENTS)" userId="c2ccb5d0-3e10-4103-8816-0f8002f5c2b4" providerId="ADAL" clId="{21076A30-A231-4410-BF5A-6C58FD2F7994}" dt="2022-12-19T13:18:14.123" v="945" actId="478"/>
          <ac:spMkLst>
            <pc:docMk/>
            <pc:sldMk cId="1877102375" sldId="283"/>
            <ac:spMk id="15" creationId="{50B3E335-B3C8-E951-1755-A18B5B1C335A}"/>
          </ac:spMkLst>
        </pc:spChg>
        <pc:picChg chg="add mod">
          <ac:chgData name="Mercado Auf der Maur, Zahira (STUDENTS)" userId="c2ccb5d0-3e10-4103-8816-0f8002f5c2b4" providerId="ADAL" clId="{21076A30-A231-4410-BF5A-6C58FD2F7994}" dt="2022-12-19T13:18:25.087" v="949" actId="1076"/>
          <ac:picMkLst>
            <pc:docMk/>
            <pc:sldMk cId="1877102375" sldId="283"/>
            <ac:picMk id="8" creationId="{249E55CD-AA8E-CC99-0709-EA15CAC2D6BC}"/>
          </ac:picMkLst>
        </pc:picChg>
        <pc:picChg chg="del">
          <ac:chgData name="Mercado Auf der Maur, Zahira (STUDENTS)" userId="c2ccb5d0-3e10-4103-8816-0f8002f5c2b4" providerId="ADAL" clId="{21076A30-A231-4410-BF5A-6C58FD2F7994}" dt="2022-12-19T13:13:26.209" v="939" actId="478"/>
          <ac:picMkLst>
            <pc:docMk/>
            <pc:sldMk cId="1877102375" sldId="283"/>
            <ac:picMk id="10" creationId="{B371FE56-F7BB-E6C1-D60D-8618CB536E5B}"/>
          </ac:picMkLst>
        </pc:picChg>
        <pc:picChg chg="del">
          <ac:chgData name="Mercado Auf der Maur, Zahira (STUDENTS)" userId="c2ccb5d0-3e10-4103-8816-0f8002f5c2b4" providerId="ADAL" clId="{21076A30-A231-4410-BF5A-6C58FD2F7994}" dt="2022-12-19T13:13:27.535" v="940" actId="478"/>
          <ac:picMkLst>
            <pc:docMk/>
            <pc:sldMk cId="1877102375" sldId="283"/>
            <ac:picMk id="14" creationId="{D9A3B408-C0B1-4A20-EF0C-E7F6511FA2C5}"/>
          </ac:picMkLst>
        </pc:picChg>
      </pc:sldChg>
      <pc:sldChg chg="add mod ord modShow">
        <pc:chgData name="Mercado Auf der Maur, Zahira (STUDENTS)" userId="c2ccb5d0-3e10-4103-8816-0f8002f5c2b4" providerId="ADAL" clId="{21076A30-A231-4410-BF5A-6C58FD2F7994}" dt="2022-12-19T13:19:57.870" v="953" actId="729"/>
        <pc:sldMkLst>
          <pc:docMk/>
          <pc:sldMk cId="687996563" sldId="284"/>
        </pc:sldMkLst>
      </pc:sldChg>
      <pc:sldChg chg="add">
        <pc:chgData name="Mercado Auf der Maur, Zahira (STUDENTS)" userId="c2ccb5d0-3e10-4103-8816-0f8002f5c2b4" providerId="ADAL" clId="{21076A30-A231-4410-BF5A-6C58FD2F7994}" dt="2022-12-20T16:26:46.808" v="967"/>
        <pc:sldMkLst>
          <pc:docMk/>
          <pc:sldMk cId="2544904759" sldId="286"/>
        </pc:sldMkLst>
      </pc:sldChg>
      <pc:sldChg chg="add">
        <pc:chgData name="Mercado Auf der Maur, Zahira (STUDENTS)" userId="c2ccb5d0-3e10-4103-8816-0f8002f5c2b4" providerId="ADAL" clId="{21076A30-A231-4410-BF5A-6C58FD2F7994}" dt="2022-12-20T16:26:46.808" v="967"/>
        <pc:sldMkLst>
          <pc:docMk/>
          <pc:sldMk cId="4142409284" sldId="287"/>
        </pc:sldMkLst>
      </pc:sldChg>
      <pc:sldChg chg="addSp delSp modSp add mod modAnim modCm">
        <pc:chgData name="Mercado Auf der Maur, Zahira (STUDENTS)" userId="c2ccb5d0-3e10-4103-8816-0f8002f5c2b4" providerId="ADAL" clId="{21076A30-A231-4410-BF5A-6C58FD2F7994}" dt="2022-12-20T19:16:52.658" v="1033" actId="20577"/>
        <pc:sldMkLst>
          <pc:docMk/>
          <pc:sldMk cId="3517706339" sldId="288"/>
        </pc:sldMkLst>
        <pc:spChg chg="mod">
          <ac:chgData name="Mercado Auf der Maur, Zahira (STUDENTS)" userId="c2ccb5d0-3e10-4103-8816-0f8002f5c2b4" providerId="ADAL" clId="{21076A30-A231-4410-BF5A-6C58FD2F7994}" dt="2022-12-20T19:16:52.658" v="1033" actId="20577"/>
          <ac:spMkLst>
            <pc:docMk/>
            <pc:sldMk cId="3517706339" sldId="288"/>
            <ac:spMk id="3" creationId="{A58D93A2-8AED-4E18-FF00-2E6521780BC6}"/>
          </ac:spMkLst>
        </pc:spChg>
        <pc:spChg chg="mod">
          <ac:chgData name="Mercado Auf der Maur, Zahira (STUDENTS)" userId="c2ccb5d0-3e10-4103-8816-0f8002f5c2b4" providerId="ADAL" clId="{21076A30-A231-4410-BF5A-6C58FD2F7994}" dt="2022-12-20T16:32:15.306" v="976" actId="1076"/>
          <ac:spMkLst>
            <pc:docMk/>
            <pc:sldMk cId="3517706339" sldId="288"/>
            <ac:spMk id="10" creationId="{EE42BEAA-A9A8-F417-A429-95B657D50707}"/>
          </ac:spMkLst>
        </pc:spChg>
        <pc:spChg chg="mod">
          <ac:chgData name="Mercado Auf der Maur, Zahira (STUDENTS)" userId="c2ccb5d0-3e10-4103-8816-0f8002f5c2b4" providerId="ADAL" clId="{21076A30-A231-4410-BF5A-6C58FD2F7994}" dt="2022-12-20T16:32:15.306" v="976" actId="1076"/>
          <ac:spMkLst>
            <pc:docMk/>
            <pc:sldMk cId="3517706339" sldId="288"/>
            <ac:spMk id="11" creationId="{1F799815-128B-BF92-BE56-BC32B9F567A4}"/>
          </ac:spMkLst>
        </pc:spChg>
        <pc:picChg chg="del mod">
          <ac:chgData name="Mercado Auf der Maur, Zahira (STUDENTS)" userId="c2ccb5d0-3e10-4103-8816-0f8002f5c2b4" providerId="ADAL" clId="{21076A30-A231-4410-BF5A-6C58FD2F7994}" dt="2022-12-20T17:45:06.678" v="1002" actId="21"/>
          <ac:picMkLst>
            <pc:docMk/>
            <pc:sldMk cId="3517706339" sldId="288"/>
            <ac:picMk id="5" creationId="{F036423F-FEF4-8356-2741-97D7EFB401A7}"/>
          </ac:picMkLst>
        </pc:picChg>
        <pc:picChg chg="add mod modCrop">
          <ac:chgData name="Mercado Auf der Maur, Zahira (STUDENTS)" userId="c2ccb5d0-3e10-4103-8816-0f8002f5c2b4" providerId="ADAL" clId="{21076A30-A231-4410-BF5A-6C58FD2F7994}" dt="2022-12-20T17:33:01.025" v="988" actId="1076"/>
          <ac:picMkLst>
            <pc:docMk/>
            <pc:sldMk cId="3517706339" sldId="288"/>
            <ac:picMk id="6" creationId="{FE83379C-60A1-4B75-C0C8-28FACD1AF0CE}"/>
          </ac:picMkLst>
        </pc:picChg>
        <pc:picChg chg="mod">
          <ac:chgData name="Mercado Auf der Maur, Zahira (STUDENTS)" userId="c2ccb5d0-3e10-4103-8816-0f8002f5c2b4" providerId="ADAL" clId="{21076A30-A231-4410-BF5A-6C58FD2F7994}" dt="2022-12-20T16:32:15.306" v="976" actId="1076"/>
          <ac:picMkLst>
            <pc:docMk/>
            <pc:sldMk cId="3517706339" sldId="288"/>
            <ac:picMk id="9" creationId="{DB1A19B2-719B-0815-929F-0C601C65128B}"/>
          </ac:picMkLst>
        </pc:picChg>
      </pc:sldChg>
    </pc:docChg>
  </pc:docChgLst>
  <pc:docChgLst>
    <pc:chgData name="Portmann, Rafaela Tamara (STUDENTS)" userId="46cc97e1-62b2-4266-af2d-fc499b720f5b" providerId="ADAL" clId="{82226B18-4836-1147-80EE-E01BD0A5F4FD}"/>
    <pc:docChg chg="addSld delSld modSld sldOrd">
      <pc:chgData name="Portmann, Rafaela Tamara (STUDENTS)" userId="46cc97e1-62b2-4266-af2d-fc499b720f5b" providerId="ADAL" clId="{82226B18-4836-1147-80EE-E01BD0A5F4FD}" dt="2022-12-14T08:17:27.493" v="161"/>
      <pc:docMkLst>
        <pc:docMk/>
      </pc:docMkLst>
      <pc:sldChg chg="modNotesTx">
        <pc:chgData name="Portmann, Rafaela Tamara (STUDENTS)" userId="46cc97e1-62b2-4266-af2d-fc499b720f5b" providerId="ADAL" clId="{82226B18-4836-1147-80EE-E01BD0A5F4FD}" dt="2022-12-14T08:17:21.192" v="160" actId="20577"/>
        <pc:sldMkLst>
          <pc:docMk/>
          <pc:sldMk cId="1293521480" sldId="256"/>
        </pc:sldMkLst>
      </pc:sldChg>
      <pc:sldChg chg="modNotesTx">
        <pc:chgData name="Portmann, Rafaela Tamara (STUDENTS)" userId="46cc97e1-62b2-4266-af2d-fc499b720f5b" providerId="ADAL" clId="{82226B18-4836-1147-80EE-E01BD0A5F4FD}" dt="2022-12-14T08:03:09.583" v="125" actId="20577"/>
        <pc:sldMkLst>
          <pc:docMk/>
          <pc:sldMk cId="1883607435" sldId="258"/>
        </pc:sldMkLst>
      </pc:sldChg>
      <pc:sldChg chg="modNotesTx">
        <pc:chgData name="Portmann, Rafaela Tamara (STUDENTS)" userId="46cc97e1-62b2-4266-af2d-fc499b720f5b" providerId="ADAL" clId="{82226B18-4836-1147-80EE-E01BD0A5F4FD}" dt="2022-12-14T08:14:59.666" v="150" actId="20577"/>
        <pc:sldMkLst>
          <pc:docMk/>
          <pc:sldMk cId="823431228" sldId="263"/>
        </pc:sldMkLst>
      </pc:sldChg>
      <pc:sldChg chg="modNotesTx">
        <pc:chgData name="Portmann, Rafaela Tamara (STUDENTS)" userId="46cc97e1-62b2-4266-af2d-fc499b720f5b" providerId="ADAL" clId="{82226B18-4836-1147-80EE-E01BD0A5F4FD}" dt="2022-12-14T08:17:27.493" v="161"/>
        <pc:sldMkLst>
          <pc:docMk/>
          <pc:sldMk cId="2698166183" sldId="265"/>
        </pc:sldMkLst>
      </pc:sldChg>
      <pc:sldChg chg="modNotesTx">
        <pc:chgData name="Portmann, Rafaela Tamara (STUDENTS)" userId="46cc97e1-62b2-4266-af2d-fc499b720f5b" providerId="ADAL" clId="{82226B18-4836-1147-80EE-E01BD0A5F4FD}" dt="2022-12-14T08:01:07.039" v="13" actId="20577"/>
        <pc:sldMkLst>
          <pc:docMk/>
          <pc:sldMk cId="2088888254" sldId="266"/>
        </pc:sldMkLst>
      </pc:sldChg>
      <pc:sldChg chg="del">
        <pc:chgData name="Portmann, Rafaela Tamara (STUDENTS)" userId="46cc97e1-62b2-4266-af2d-fc499b720f5b" providerId="ADAL" clId="{82226B18-4836-1147-80EE-E01BD0A5F4FD}" dt="2022-12-14T08:05:14.823" v="136" actId="2696"/>
        <pc:sldMkLst>
          <pc:docMk/>
          <pc:sldMk cId="3456100200" sldId="267"/>
        </pc:sldMkLst>
      </pc:sldChg>
      <pc:sldChg chg="del">
        <pc:chgData name="Portmann, Rafaela Tamara (STUDENTS)" userId="46cc97e1-62b2-4266-af2d-fc499b720f5b" providerId="ADAL" clId="{82226B18-4836-1147-80EE-E01BD0A5F4FD}" dt="2022-12-14T08:05:14.823" v="136" actId="2696"/>
        <pc:sldMkLst>
          <pc:docMk/>
          <pc:sldMk cId="673167206" sldId="268"/>
        </pc:sldMkLst>
      </pc:sldChg>
      <pc:sldChg chg="modNotesTx">
        <pc:chgData name="Portmann, Rafaela Tamara (STUDENTS)" userId="46cc97e1-62b2-4266-af2d-fc499b720f5b" providerId="ADAL" clId="{82226B18-4836-1147-80EE-E01BD0A5F4FD}" dt="2022-12-14T08:14:48.514" v="148" actId="20577"/>
        <pc:sldMkLst>
          <pc:docMk/>
          <pc:sldMk cId="3956308497" sldId="269"/>
        </pc:sldMkLst>
      </pc:sldChg>
      <pc:sldChg chg="modSp add mod modNotesTx">
        <pc:chgData name="Portmann, Rafaela Tamara (STUDENTS)" userId="46cc97e1-62b2-4266-af2d-fc499b720f5b" providerId="ADAL" clId="{82226B18-4836-1147-80EE-E01BD0A5F4FD}" dt="2022-12-14T08:01:15.001" v="20" actId="20577"/>
        <pc:sldMkLst>
          <pc:docMk/>
          <pc:sldMk cId="1465871169" sldId="270"/>
        </pc:sldMkLst>
        <pc:spChg chg="mod">
          <ac:chgData name="Portmann, Rafaela Tamara (STUDENTS)" userId="46cc97e1-62b2-4266-af2d-fc499b720f5b" providerId="ADAL" clId="{82226B18-4836-1147-80EE-E01BD0A5F4FD}" dt="2022-12-14T07:56:07.834" v="1" actId="20577"/>
          <ac:spMkLst>
            <pc:docMk/>
            <pc:sldMk cId="1465871169" sldId="270"/>
            <ac:spMk id="2" creationId="{54690A2A-0F6A-8538-9712-C4BFD31C7607}"/>
          </ac:spMkLst>
        </pc:spChg>
      </pc:sldChg>
      <pc:sldChg chg="modSp add mod modNotesTx">
        <pc:chgData name="Portmann, Rafaela Tamara (STUDENTS)" userId="46cc97e1-62b2-4266-af2d-fc499b720f5b" providerId="ADAL" clId="{82226B18-4836-1147-80EE-E01BD0A5F4FD}" dt="2022-12-14T08:01:21.149" v="32" actId="20577"/>
        <pc:sldMkLst>
          <pc:docMk/>
          <pc:sldMk cId="2344465853" sldId="271"/>
        </pc:sldMkLst>
        <pc:spChg chg="mod">
          <ac:chgData name="Portmann, Rafaela Tamara (STUDENTS)" userId="46cc97e1-62b2-4266-af2d-fc499b720f5b" providerId="ADAL" clId="{82226B18-4836-1147-80EE-E01BD0A5F4FD}" dt="2022-12-14T07:56:19.411" v="4" actId="20577"/>
          <ac:spMkLst>
            <pc:docMk/>
            <pc:sldMk cId="2344465853" sldId="271"/>
            <ac:spMk id="2" creationId="{54690A2A-0F6A-8538-9712-C4BFD31C7607}"/>
          </ac:spMkLst>
        </pc:spChg>
      </pc:sldChg>
      <pc:sldChg chg="modSp new mod ord modShow">
        <pc:chgData name="Portmann, Rafaela Tamara (STUDENTS)" userId="46cc97e1-62b2-4266-af2d-fc499b720f5b" providerId="ADAL" clId="{82226B18-4836-1147-80EE-E01BD0A5F4FD}" dt="2022-12-14T08:04:51.179" v="135" actId="20577"/>
        <pc:sldMkLst>
          <pc:docMk/>
          <pc:sldMk cId="2438893444" sldId="272"/>
        </pc:sldMkLst>
        <pc:spChg chg="mod">
          <ac:chgData name="Portmann, Rafaela Tamara (STUDENTS)" userId="46cc97e1-62b2-4266-af2d-fc499b720f5b" providerId="ADAL" clId="{82226B18-4836-1147-80EE-E01BD0A5F4FD}" dt="2022-12-14T08:04:51.179" v="135" actId="20577"/>
          <ac:spMkLst>
            <pc:docMk/>
            <pc:sldMk cId="2438893444" sldId="272"/>
            <ac:spMk id="2" creationId="{B4D00D36-6357-416E-B353-97164A428367}"/>
          </ac:spMkLst>
        </pc:spChg>
      </pc:sldChg>
    </pc:docChg>
  </pc:docChgLst>
  <pc:docChgLst>
    <pc:chgData name="Portmann, Rafaela Tamara (STUDENTS)" userId="46cc97e1-62b2-4266-af2d-fc499b720f5b" providerId="ADAL" clId="{E81FF288-353E-5D48-AEDE-B80306BF4E16}"/>
    <pc:docChg chg="undo custSel modSld">
      <pc:chgData name="Portmann, Rafaela Tamara (STUDENTS)" userId="46cc97e1-62b2-4266-af2d-fc499b720f5b" providerId="ADAL" clId="{E81FF288-353E-5D48-AEDE-B80306BF4E16}" dt="2022-12-21T06:19:18.362" v="22" actId="20577"/>
      <pc:docMkLst>
        <pc:docMk/>
      </pc:docMkLst>
      <pc:sldChg chg="modSp">
        <pc:chgData name="Portmann, Rafaela Tamara (STUDENTS)" userId="46cc97e1-62b2-4266-af2d-fc499b720f5b" providerId="ADAL" clId="{E81FF288-353E-5D48-AEDE-B80306BF4E16}" dt="2022-12-21T06:19:18.362" v="22" actId="20577"/>
        <pc:sldMkLst>
          <pc:docMk/>
          <pc:sldMk cId="2351476982" sldId="279"/>
        </pc:sldMkLst>
        <pc:spChg chg="mod">
          <ac:chgData name="Portmann, Rafaela Tamara (STUDENTS)" userId="46cc97e1-62b2-4266-af2d-fc499b720f5b" providerId="ADAL" clId="{E81FF288-353E-5D48-AEDE-B80306BF4E16}" dt="2022-12-21T06:19:18.362" v="22" actId="20577"/>
          <ac:spMkLst>
            <pc:docMk/>
            <pc:sldMk cId="2351476982" sldId="279"/>
            <ac:spMk id="7" creationId="{C9674146-85A1-7A69-76A5-A9A5BBCBA9C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D8B12E-255A-417C-822F-C672FD66F7B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D6A1936-68E2-42D9-9F32-2AC2F3AF0E3B}">
      <dgm:prSet phldrT="[Text]"/>
      <dgm:spPr/>
      <dgm:t>
        <a:bodyPr/>
        <a:lstStyle/>
        <a:p>
          <a:r>
            <a:rPr lang="de-CH"/>
            <a:t>Registration</a:t>
          </a:r>
        </a:p>
      </dgm:t>
    </dgm:pt>
    <dgm:pt modelId="{2EFE5C73-0E19-4214-92BD-53E58C3CD086}" type="parTrans" cxnId="{2109F3E4-9FEC-47ED-8BEE-322F99012F82}">
      <dgm:prSet/>
      <dgm:spPr/>
      <dgm:t>
        <a:bodyPr/>
        <a:lstStyle/>
        <a:p>
          <a:endParaRPr lang="de-CH"/>
        </a:p>
      </dgm:t>
    </dgm:pt>
    <dgm:pt modelId="{1DA53743-4727-4087-8F7C-05A4821B3FD0}" type="sibTrans" cxnId="{2109F3E4-9FEC-47ED-8BEE-322F99012F82}">
      <dgm:prSet/>
      <dgm:spPr/>
      <dgm:t>
        <a:bodyPr/>
        <a:lstStyle/>
        <a:p>
          <a:endParaRPr lang="de-CH"/>
        </a:p>
      </dgm:t>
    </dgm:pt>
    <dgm:pt modelId="{8AD6B6F6-BBA1-437E-9A0E-219979D8FFD6}">
      <dgm:prSet phldrT="[Text]"/>
      <dgm:spPr/>
      <dgm:t>
        <a:bodyPr/>
        <a:lstStyle/>
        <a:p>
          <a:r>
            <a:rPr lang="de-CH" err="1"/>
            <a:t>Pre-processing</a:t>
          </a:r>
          <a:endParaRPr lang="de-CH"/>
        </a:p>
      </dgm:t>
    </dgm:pt>
    <dgm:pt modelId="{7677B8F9-2FED-4F3F-9A08-61F8E0D8AA79}" type="parTrans" cxnId="{5FBCF8C6-FEFA-485D-843F-FBC0F721C427}">
      <dgm:prSet/>
      <dgm:spPr/>
      <dgm:t>
        <a:bodyPr/>
        <a:lstStyle/>
        <a:p>
          <a:endParaRPr lang="de-CH"/>
        </a:p>
      </dgm:t>
    </dgm:pt>
    <dgm:pt modelId="{F64FDA3F-BD9C-4640-8232-49529A835BF3}" type="sibTrans" cxnId="{5FBCF8C6-FEFA-485D-843F-FBC0F721C427}">
      <dgm:prSet/>
      <dgm:spPr/>
      <dgm:t>
        <a:bodyPr/>
        <a:lstStyle/>
        <a:p>
          <a:endParaRPr lang="de-CH"/>
        </a:p>
      </dgm:t>
    </dgm:pt>
    <dgm:pt modelId="{EC2212E6-F1CA-488E-B06F-3E435C9430F6}">
      <dgm:prSet phldrT="[Text]"/>
      <dgm:spPr/>
      <dgm:t>
        <a:bodyPr/>
        <a:lstStyle/>
        <a:p>
          <a:r>
            <a:rPr lang="de-CH"/>
            <a:t>Feature </a:t>
          </a:r>
          <a:r>
            <a:rPr lang="de-CH" err="1"/>
            <a:t>Extraction</a:t>
          </a:r>
          <a:endParaRPr lang="de-CH"/>
        </a:p>
      </dgm:t>
    </dgm:pt>
    <dgm:pt modelId="{743BE8E1-2FAD-4EF6-AF97-0EC09D2C430C}" type="parTrans" cxnId="{AEC1F0CB-B1F0-4E42-99B4-365C79D94285}">
      <dgm:prSet/>
      <dgm:spPr/>
      <dgm:t>
        <a:bodyPr/>
        <a:lstStyle/>
        <a:p>
          <a:endParaRPr lang="de-CH"/>
        </a:p>
      </dgm:t>
    </dgm:pt>
    <dgm:pt modelId="{E876F733-4A30-41D5-AF5A-06E551CB19A0}" type="sibTrans" cxnId="{AEC1F0CB-B1F0-4E42-99B4-365C79D94285}">
      <dgm:prSet/>
      <dgm:spPr/>
      <dgm:t>
        <a:bodyPr/>
        <a:lstStyle/>
        <a:p>
          <a:endParaRPr lang="de-CH"/>
        </a:p>
      </dgm:t>
    </dgm:pt>
    <dgm:pt modelId="{27FF7695-5930-4E7E-BCF0-CE1D7805B956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de-CH"/>
            <a:t>Classification</a:t>
          </a:r>
        </a:p>
      </dgm:t>
    </dgm:pt>
    <dgm:pt modelId="{019EE8FC-440A-4869-B9EB-57FC4E345372}" type="parTrans" cxnId="{A99E7F7B-5B73-44BE-865C-627D52C61C32}">
      <dgm:prSet/>
      <dgm:spPr/>
      <dgm:t>
        <a:bodyPr/>
        <a:lstStyle/>
        <a:p>
          <a:endParaRPr lang="de-CH"/>
        </a:p>
      </dgm:t>
    </dgm:pt>
    <dgm:pt modelId="{128BAF85-401C-424D-9DD5-C2EDE572728D}" type="sibTrans" cxnId="{A99E7F7B-5B73-44BE-865C-627D52C61C32}">
      <dgm:prSet/>
      <dgm:spPr/>
      <dgm:t>
        <a:bodyPr/>
        <a:lstStyle/>
        <a:p>
          <a:endParaRPr lang="de-CH"/>
        </a:p>
      </dgm:t>
    </dgm:pt>
    <dgm:pt modelId="{543CA656-B87A-4B0B-BA8C-867F02BED54E}">
      <dgm:prSet phldrT="[Text]"/>
      <dgm:spPr/>
      <dgm:t>
        <a:bodyPr/>
        <a:lstStyle/>
        <a:p>
          <a:r>
            <a:rPr lang="de-CH"/>
            <a:t>Post-</a:t>
          </a:r>
          <a:r>
            <a:rPr lang="de-CH" err="1"/>
            <a:t>processing</a:t>
          </a:r>
          <a:endParaRPr lang="de-CH"/>
        </a:p>
      </dgm:t>
    </dgm:pt>
    <dgm:pt modelId="{5D31CD47-723A-43F4-99E7-99B799CFE6B6}" type="parTrans" cxnId="{A25C96F6-1092-40C6-89A0-39900A338D48}">
      <dgm:prSet/>
      <dgm:spPr/>
      <dgm:t>
        <a:bodyPr/>
        <a:lstStyle/>
        <a:p>
          <a:endParaRPr lang="de-CH"/>
        </a:p>
      </dgm:t>
    </dgm:pt>
    <dgm:pt modelId="{E1A9FFA9-84AE-475C-8D8C-AA541FD5A897}" type="sibTrans" cxnId="{A25C96F6-1092-40C6-89A0-39900A338D48}">
      <dgm:prSet/>
      <dgm:spPr/>
      <dgm:t>
        <a:bodyPr/>
        <a:lstStyle/>
        <a:p>
          <a:endParaRPr lang="de-CH"/>
        </a:p>
      </dgm:t>
    </dgm:pt>
    <dgm:pt modelId="{E74B4417-5813-4B2A-8B3F-6836E085FA07}" type="pres">
      <dgm:prSet presAssocID="{43D8B12E-255A-417C-822F-C672FD66F7B5}" presName="Name0" presStyleCnt="0">
        <dgm:presLayoutVars>
          <dgm:dir/>
          <dgm:resizeHandles val="exact"/>
        </dgm:presLayoutVars>
      </dgm:prSet>
      <dgm:spPr/>
    </dgm:pt>
    <dgm:pt modelId="{EA5172C3-91FF-406F-94B0-20752FE1775D}" type="pres">
      <dgm:prSet presAssocID="{ED6A1936-68E2-42D9-9F32-2AC2F3AF0E3B}" presName="node" presStyleLbl="node1" presStyleIdx="0" presStyleCnt="5">
        <dgm:presLayoutVars>
          <dgm:bulletEnabled val="1"/>
        </dgm:presLayoutVars>
      </dgm:prSet>
      <dgm:spPr/>
    </dgm:pt>
    <dgm:pt modelId="{2CDF035A-64CA-4F7F-96FC-665D89091DF6}" type="pres">
      <dgm:prSet presAssocID="{1DA53743-4727-4087-8F7C-05A4821B3FD0}" presName="sibTrans" presStyleLbl="sibTrans2D1" presStyleIdx="0" presStyleCnt="4"/>
      <dgm:spPr/>
    </dgm:pt>
    <dgm:pt modelId="{5C101D51-D17F-4BEC-80A9-2E2E7EDC014B}" type="pres">
      <dgm:prSet presAssocID="{1DA53743-4727-4087-8F7C-05A4821B3FD0}" presName="connectorText" presStyleLbl="sibTrans2D1" presStyleIdx="0" presStyleCnt="4"/>
      <dgm:spPr/>
    </dgm:pt>
    <dgm:pt modelId="{B0F1B673-67C0-4184-A2D4-942849E04AE3}" type="pres">
      <dgm:prSet presAssocID="{8AD6B6F6-BBA1-437E-9A0E-219979D8FFD6}" presName="node" presStyleLbl="node1" presStyleIdx="1" presStyleCnt="5" custLinFactNeighborX="-8164" custLinFactNeighborY="-1590">
        <dgm:presLayoutVars>
          <dgm:bulletEnabled val="1"/>
        </dgm:presLayoutVars>
      </dgm:prSet>
      <dgm:spPr/>
    </dgm:pt>
    <dgm:pt modelId="{F05C60C4-A3BE-4370-9450-D302E9C99EE5}" type="pres">
      <dgm:prSet presAssocID="{F64FDA3F-BD9C-4640-8232-49529A835BF3}" presName="sibTrans" presStyleLbl="sibTrans2D1" presStyleIdx="1" presStyleCnt="4"/>
      <dgm:spPr/>
    </dgm:pt>
    <dgm:pt modelId="{0B082F03-28B5-48DA-A2BE-12AA6C95588F}" type="pres">
      <dgm:prSet presAssocID="{F64FDA3F-BD9C-4640-8232-49529A835BF3}" presName="connectorText" presStyleLbl="sibTrans2D1" presStyleIdx="1" presStyleCnt="4"/>
      <dgm:spPr/>
    </dgm:pt>
    <dgm:pt modelId="{00DDDD66-06F6-4388-8B1D-F856BC24FB80}" type="pres">
      <dgm:prSet presAssocID="{EC2212E6-F1CA-488E-B06F-3E435C9430F6}" presName="node" presStyleLbl="node1" presStyleIdx="2" presStyleCnt="5">
        <dgm:presLayoutVars>
          <dgm:bulletEnabled val="1"/>
        </dgm:presLayoutVars>
      </dgm:prSet>
      <dgm:spPr/>
    </dgm:pt>
    <dgm:pt modelId="{6E3AB084-33D6-48AD-83B7-E7D475E28BB4}" type="pres">
      <dgm:prSet presAssocID="{E876F733-4A30-41D5-AF5A-06E551CB19A0}" presName="sibTrans" presStyleLbl="sibTrans2D1" presStyleIdx="2" presStyleCnt="4"/>
      <dgm:spPr/>
    </dgm:pt>
    <dgm:pt modelId="{1ABA81AB-F949-420D-B2F3-4CEFDB1A0C32}" type="pres">
      <dgm:prSet presAssocID="{E876F733-4A30-41D5-AF5A-06E551CB19A0}" presName="connectorText" presStyleLbl="sibTrans2D1" presStyleIdx="2" presStyleCnt="4"/>
      <dgm:spPr/>
    </dgm:pt>
    <dgm:pt modelId="{EE8FB07B-9D98-453F-B256-3ED9605F3C7A}" type="pres">
      <dgm:prSet presAssocID="{27FF7695-5930-4E7E-BCF0-CE1D7805B956}" presName="node" presStyleLbl="node1" presStyleIdx="3" presStyleCnt="5">
        <dgm:presLayoutVars>
          <dgm:bulletEnabled val="1"/>
        </dgm:presLayoutVars>
      </dgm:prSet>
      <dgm:spPr/>
    </dgm:pt>
    <dgm:pt modelId="{EC8207C3-6790-4503-A31A-F9757EC71E86}" type="pres">
      <dgm:prSet presAssocID="{128BAF85-401C-424D-9DD5-C2EDE572728D}" presName="sibTrans" presStyleLbl="sibTrans2D1" presStyleIdx="3" presStyleCnt="4"/>
      <dgm:spPr/>
    </dgm:pt>
    <dgm:pt modelId="{0CB35F79-C53E-400C-8814-9141563C7FA0}" type="pres">
      <dgm:prSet presAssocID="{128BAF85-401C-424D-9DD5-C2EDE572728D}" presName="connectorText" presStyleLbl="sibTrans2D1" presStyleIdx="3" presStyleCnt="4"/>
      <dgm:spPr/>
    </dgm:pt>
    <dgm:pt modelId="{E917A23E-7E96-4CAA-A6B8-BD48B0FB47B8}" type="pres">
      <dgm:prSet presAssocID="{543CA656-B87A-4B0B-BA8C-867F02BED54E}" presName="node" presStyleLbl="node1" presStyleIdx="4" presStyleCnt="5">
        <dgm:presLayoutVars>
          <dgm:bulletEnabled val="1"/>
        </dgm:presLayoutVars>
      </dgm:prSet>
      <dgm:spPr/>
    </dgm:pt>
  </dgm:ptLst>
  <dgm:cxnLst>
    <dgm:cxn modelId="{0B39EE08-3B63-4A11-A760-54D419E2F04C}" type="presOf" srcId="{F64FDA3F-BD9C-4640-8232-49529A835BF3}" destId="{F05C60C4-A3BE-4370-9450-D302E9C99EE5}" srcOrd="0" destOrd="0" presId="urn:microsoft.com/office/officeart/2005/8/layout/process1"/>
    <dgm:cxn modelId="{BBCF0D17-E2A7-47C7-A09C-D8042CF7BB18}" type="presOf" srcId="{128BAF85-401C-424D-9DD5-C2EDE572728D}" destId="{0CB35F79-C53E-400C-8814-9141563C7FA0}" srcOrd="1" destOrd="0" presId="urn:microsoft.com/office/officeart/2005/8/layout/process1"/>
    <dgm:cxn modelId="{5647703B-A433-4B70-A290-B72FDB2F78EB}" type="presOf" srcId="{F64FDA3F-BD9C-4640-8232-49529A835BF3}" destId="{0B082F03-28B5-48DA-A2BE-12AA6C95588F}" srcOrd="1" destOrd="0" presId="urn:microsoft.com/office/officeart/2005/8/layout/process1"/>
    <dgm:cxn modelId="{01DF3043-63F0-4704-A84E-ED10E71A4FBE}" type="presOf" srcId="{1DA53743-4727-4087-8F7C-05A4821B3FD0}" destId="{5C101D51-D17F-4BEC-80A9-2E2E7EDC014B}" srcOrd="1" destOrd="0" presId="urn:microsoft.com/office/officeart/2005/8/layout/process1"/>
    <dgm:cxn modelId="{5CD66943-9981-44CD-A378-7E7630DB27CE}" type="presOf" srcId="{E876F733-4A30-41D5-AF5A-06E551CB19A0}" destId="{1ABA81AB-F949-420D-B2F3-4CEFDB1A0C32}" srcOrd="1" destOrd="0" presId="urn:microsoft.com/office/officeart/2005/8/layout/process1"/>
    <dgm:cxn modelId="{938AFC67-948B-4074-B145-54056E085D7A}" type="presOf" srcId="{EC2212E6-F1CA-488E-B06F-3E435C9430F6}" destId="{00DDDD66-06F6-4388-8B1D-F856BC24FB80}" srcOrd="0" destOrd="0" presId="urn:microsoft.com/office/officeart/2005/8/layout/process1"/>
    <dgm:cxn modelId="{A99E7F7B-5B73-44BE-865C-627D52C61C32}" srcId="{43D8B12E-255A-417C-822F-C672FD66F7B5}" destId="{27FF7695-5930-4E7E-BCF0-CE1D7805B956}" srcOrd="3" destOrd="0" parTransId="{019EE8FC-440A-4869-B9EB-57FC4E345372}" sibTransId="{128BAF85-401C-424D-9DD5-C2EDE572728D}"/>
    <dgm:cxn modelId="{A2983082-3D32-4475-AA4A-701DD2B886FC}" type="presOf" srcId="{ED6A1936-68E2-42D9-9F32-2AC2F3AF0E3B}" destId="{EA5172C3-91FF-406F-94B0-20752FE1775D}" srcOrd="0" destOrd="0" presId="urn:microsoft.com/office/officeart/2005/8/layout/process1"/>
    <dgm:cxn modelId="{255C6B93-05B4-4E2A-9423-9EE2A867D20D}" type="presOf" srcId="{1DA53743-4727-4087-8F7C-05A4821B3FD0}" destId="{2CDF035A-64CA-4F7F-96FC-665D89091DF6}" srcOrd="0" destOrd="0" presId="urn:microsoft.com/office/officeart/2005/8/layout/process1"/>
    <dgm:cxn modelId="{A7912CAF-86FC-484F-A9EE-B221F7AA0C4B}" type="presOf" srcId="{128BAF85-401C-424D-9DD5-C2EDE572728D}" destId="{EC8207C3-6790-4503-A31A-F9757EC71E86}" srcOrd="0" destOrd="0" presId="urn:microsoft.com/office/officeart/2005/8/layout/process1"/>
    <dgm:cxn modelId="{9E9021C0-1463-441D-965B-532E90E823EE}" type="presOf" srcId="{E876F733-4A30-41D5-AF5A-06E551CB19A0}" destId="{6E3AB084-33D6-48AD-83B7-E7D475E28BB4}" srcOrd="0" destOrd="0" presId="urn:microsoft.com/office/officeart/2005/8/layout/process1"/>
    <dgm:cxn modelId="{5FBCF8C6-FEFA-485D-843F-FBC0F721C427}" srcId="{43D8B12E-255A-417C-822F-C672FD66F7B5}" destId="{8AD6B6F6-BBA1-437E-9A0E-219979D8FFD6}" srcOrd="1" destOrd="0" parTransId="{7677B8F9-2FED-4F3F-9A08-61F8E0D8AA79}" sibTransId="{F64FDA3F-BD9C-4640-8232-49529A835BF3}"/>
    <dgm:cxn modelId="{6002CDCB-BFBA-4419-8882-500DA9BC0575}" type="presOf" srcId="{543CA656-B87A-4B0B-BA8C-867F02BED54E}" destId="{E917A23E-7E96-4CAA-A6B8-BD48B0FB47B8}" srcOrd="0" destOrd="0" presId="urn:microsoft.com/office/officeart/2005/8/layout/process1"/>
    <dgm:cxn modelId="{AEC1F0CB-B1F0-4E42-99B4-365C79D94285}" srcId="{43D8B12E-255A-417C-822F-C672FD66F7B5}" destId="{EC2212E6-F1CA-488E-B06F-3E435C9430F6}" srcOrd="2" destOrd="0" parTransId="{743BE8E1-2FAD-4EF6-AF97-0EC09D2C430C}" sibTransId="{E876F733-4A30-41D5-AF5A-06E551CB19A0}"/>
    <dgm:cxn modelId="{647C45D9-3191-4420-A284-63DED9D29EEC}" type="presOf" srcId="{8AD6B6F6-BBA1-437E-9A0E-219979D8FFD6}" destId="{B0F1B673-67C0-4184-A2D4-942849E04AE3}" srcOrd="0" destOrd="0" presId="urn:microsoft.com/office/officeart/2005/8/layout/process1"/>
    <dgm:cxn modelId="{2109F3E4-9FEC-47ED-8BEE-322F99012F82}" srcId="{43D8B12E-255A-417C-822F-C672FD66F7B5}" destId="{ED6A1936-68E2-42D9-9F32-2AC2F3AF0E3B}" srcOrd="0" destOrd="0" parTransId="{2EFE5C73-0E19-4214-92BD-53E58C3CD086}" sibTransId="{1DA53743-4727-4087-8F7C-05A4821B3FD0}"/>
    <dgm:cxn modelId="{588B45EA-4F95-4280-8002-DD6FB1474EAD}" type="presOf" srcId="{27FF7695-5930-4E7E-BCF0-CE1D7805B956}" destId="{EE8FB07B-9D98-453F-B256-3ED9605F3C7A}" srcOrd="0" destOrd="0" presId="urn:microsoft.com/office/officeart/2005/8/layout/process1"/>
    <dgm:cxn modelId="{A25C96F6-1092-40C6-89A0-39900A338D48}" srcId="{43D8B12E-255A-417C-822F-C672FD66F7B5}" destId="{543CA656-B87A-4B0B-BA8C-867F02BED54E}" srcOrd="4" destOrd="0" parTransId="{5D31CD47-723A-43F4-99E7-99B799CFE6B6}" sibTransId="{E1A9FFA9-84AE-475C-8D8C-AA541FD5A897}"/>
    <dgm:cxn modelId="{23B103F9-2013-41D0-85B7-DCD9D0549DCC}" type="presOf" srcId="{43D8B12E-255A-417C-822F-C672FD66F7B5}" destId="{E74B4417-5813-4B2A-8B3F-6836E085FA07}" srcOrd="0" destOrd="0" presId="urn:microsoft.com/office/officeart/2005/8/layout/process1"/>
    <dgm:cxn modelId="{8655FDB3-E731-4BC5-BFEC-0064995276C4}" type="presParOf" srcId="{E74B4417-5813-4B2A-8B3F-6836E085FA07}" destId="{EA5172C3-91FF-406F-94B0-20752FE1775D}" srcOrd="0" destOrd="0" presId="urn:microsoft.com/office/officeart/2005/8/layout/process1"/>
    <dgm:cxn modelId="{F050A31B-4881-4E09-8982-595505403890}" type="presParOf" srcId="{E74B4417-5813-4B2A-8B3F-6836E085FA07}" destId="{2CDF035A-64CA-4F7F-96FC-665D89091DF6}" srcOrd="1" destOrd="0" presId="urn:microsoft.com/office/officeart/2005/8/layout/process1"/>
    <dgm:cxn modelId="{46031542-334E-4640-8196-2AE1ADC0D8C7}" type="presParOf" srcId="{2CDF035A-64CA-4F7F-96FC-665D89091DF6}" destId="{5C101D51-D17F-4BEC-80A9-2E2E7EDC014B}" srcOrd="0" destOrd="0" presId="urn:microsoft.com/office/officeart/2005/8/layout/process1"/>
    <dgm:cxn modelId="{4E8A9475-9589-4ABD-B4D1-3047676CE378}" type="presParOf" srcId="{E74B4417-5813-4B2A-8B3F-6836E085FA07}" destId="{B0F1B673-67C0-4184-A2D4-942849E04AE3}" srcOrd="2" destOrd="0" presId="urn:microsoft.com/office/officeart/2005/8/layout/process1"/>
    <dgm:cxn modelId="{46784DDC-14D1-4EE7-90E6-31B4A166C72E}" type="presParOf" srcId="{E74B4417-5813-4B2A-8B3F-6836E085FA07}" destId="{F05C60C4-A3BE-4370-9450-D302E9C99EE5}" srcOrd="3" destOrd="0" presId="urn:microsoft.com/office/officeart/2005/8/layout/process1"/>
    <dgm:cxn modelId="{C8411331-082A-4EC8-BA40-A851692292F9}" type="presParOf" srcId="{F05C60C4-A3BE-4370-9450-D302E9C99EE5}" destId="{0B082F03-28B5-48DA-A2BE-12AA6C95588F}" srcOrd="0" destOrd="0" presId="urn:microsoft.com/office/officeart/2005/8/layout/process1"/>
    <dgm:cxn modelId="{080797F5-2494-4C91-912B-61C2B28E769A}" type="presParOf" srcId="{E74B4417-5813-4B2A-8B3F-6836E085FA07}" destId="{00DDDD66-06F6-4388-8B1D-F856BC24FB80}" srcOrd="4" destOrd="0" presId="urn:microsoft.com/office/officeart/2005/8/layout/process1"/>
    <dgm:cxn modelId="{4E582BEE-FB7D-4671-8C7D-9E44154CE2D3}" type="presParOf" srcId="{E74B4417-5813-4B2A-8B3F-6836E085FA07}" destId="{6E3AB084-33D6-48AD-83B7-E7D475E28BB4}" srcOrd="5" destOrd="0" presId="urn:microsoft.com/office/officeart/2005/8/layout/process1"/>
    <dgm:cxn modelId="{F0EA6F03-EBE4-4FDF-A8E6-115B9C63B399}" type="presParOf" srcId="{6E3AB084-33D6-48AD-83B7-E7D475E28BB4}" destId="{1ABA81AB-F949-420D-B2F3-4CEFDB1A0C32}" srcOrd="0" destOrd="0" presId="urn:microsoft.com/office/officeart/2005/8/layout/process1"/>
    <dgm:cxn modelId="{E547B0E1-CD79-408D-9B48-E81413CE0E6F}" type="presParOf" srcId="{E74B4417-5813-4B2A-8B3F-6836E085FA07}" destId="{EE8FB07B-9D98-453F-B256-3ED9605F3C7A}" srcOrd="6" destOrd="0" presId="urn:microsoft.com/office/officeart/2005/8/layout/process1"/>
    <dgm:cxn modelId="{C5704C0C-2402-474D-BA7F-4B76E9436982}" type="presParOf" srcId="{E74B4417-5813-4B2A-8B3F-6836E085FA07}" destId="{EC8207C3-6790-4503-A31A-F9757EC71E86}" srcOrd="7" destOrd="0" presId="urn:microsoft.com/office/officeart/2005/8/layout/process1"/>
    <dgm:cxn modelId="{007C7347-6C40-436A-822B-81F6116350E6}" type="presParOf" srcId="{EC8207C3-6790-4503-A31A-F9757EC71E86}" destId="{0CB35F79-C53E-400C-8814-9141563C7FA0}" srcOrd="0" destOrd="0" presId="urn:microsoft.com/office/officeart/2005/8/layout/process1"/>
    <dgm:cxn modelId="{2F3E408E-254A-451B-8BA9-EA90868010C4}" type="presParOf" srcId="{E74B4417-5813-4B2A-8B3F-6836E085FA07}" destId="{E917A23E-7E96-4CAA-A6B8-BD48B0FB47B8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172C3-91FF-406F-94B0-20752FE1775D}">
      <dsp:nvSpPr>
        <dsp:cNvPr id="0" name=""/>
        <dsp:cNvSpPr/>
      </dsp:nvSpPr>
      <dsp:spPr>
        <a:xfrm>
          <a:off x="4411" y="1285574"/>
          <a:ext cx="1367539" cy="8205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kern="1200"/>
            <a:t>Registration</a:t>
          </a:r>
        </a:p>
      </dsp:txBody>
      <dsp:txXfrm>
        <a:off x="28443" y="1309606"/>
        <a:ext cx="1319475" cy="772459"/>
      </dsp:txXfrm>
    </dsp:sp>
    <dsp:sp modelId="{2CDF035A-64CA-4F7F-96FC-665D89091DF6}">
      <dsp:nvSpPr>
        <dsp:cNvPr id="0" name=""/>
        <dsp:cNvSpPr/>
      </dsp:nvSpPr>
      <dsp:spPr>
        <a:xfrm rot="21576015">
          <a:off x="1497537" y="1519685"/>
          <a:ext cx="266255" cy="3391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1400" kern="1200"/>
        </a:p>
      </dsp:txBody>
      <dsp:txXfrm>
        <a:off x="1497538" y="1587794"/>
        <a:ext cx="186379" cy="203489"/>
      </dsp:txXfrm>
    </dsp:sp>
    <dsp:sp modelId="{B0F1B673-67C0-4184-A2D4-942849E04AE3}">
      <dsp:nvSpPr>
        <dsp:cNvPr id="0" name=""/>
        <dsp:cNvSpPr/>
      </dsp:nvSpPr>
      <dsp:spPr>
        <a:xfrm>
          <a:off x="1874308" y="1272528"/>
          <a:ext cx="1367539" cy="8205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kern="1200" err="1"/>
            <a:t>Pre-processing</a:t>
          </a:r>
          <a:endParaRPr lang="de-CH" sz="1700" kern="1200"/>
        </a:p>
      </dsp:txBody>
      <dsp:txXfrm>
        <a:off x="1898340" y="1296560"/>
        <a:ext cx="1319475" cy="772459"/>
      </dsp:txXfrm>
    </dsp:sp>
    <dsp:sp modelId="{F05C60C4-A3BE-4370-9450-D302E9C99EE5}">
      <dsp:nvSpPr>
        <dsp:cNvPr id="0" name=""/>
        <dsp:cNvSpPr/>
      </dsp:nvSpPr>
      <dsp:spPr>
        <a:xfrm rot="22891">
          <a:off x="3389763" y="1519797"/>
          <a:ext cx="313594" cy="3391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1400" kern="1200"/>
        </a:p>
      </dsp:txBody>
      <dsp:txXfrm>
        <a:off x="3389764" y="1587314"/>
        <a:ext cx="219516" cy="203489"/>
      </dsp:txXfrm>
    </dsp:sp>
    <dsp:sp modelId="{00DDDD66-06F6-4388-8B1D-F856BC24FB80}">
      <dsp:nvSpPr>
        <dsp:cNvPr id="0" name=""/>
        <dsp:cNvSpPr/>
      </dsp:nvSpPr>
      <dsp:spPr>
        <a:xfrm>
          <a:off x="3833522" y="1285574"/>
          <a:ext cx="1367539" cy="8205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kern="1200"/>
            <a:t>Feature </a:t>
          </a:r>
          <a:r>
            <a:rPr lang="de-CH" sz="1700" kern="1200" err="1"/>
            <a:t>Extraction</a:t>
          </a:r>
          <a:endParaRPr lang="de-CH" sz="1700" kern="1200"/>
        </a:p>
      </dsp:txBody>
      <dsp:txXfrm>
        <a:off x="3857554" y="1309606"/>
        <a:ext cx="1319475" cy="772459"/>
      </dsp:txXfrm>
    </dsp:sp>
    <dsp:sp modelId="{6E3AB084-33D6-48AD-83B7-E7D475E28BB4}">
      <dsp:nvSpPr>
        <dsp:cNvPr id="0" name=""/>
        <dsp:cNvSpPr/>
      </dsp:nvSpPr>
      <dsp:spPr>
        <a:xfrm>
          <a:off x="5337816" y="1526261"/>
          <a:ext cx="289918" cy="3391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1400" kern="1200"/>
        </a:p>
      </dsp:txBody>
      <dsp:txXfrm>
        <a:off x="5337816" y="1594091"/>
        <a:ext cx="202943" cy="203489"/>
      </dsp:txXfrm>
    </dsp:sp>
    <dsp:sp modelId="{EE8FB07B-9D98-453F-B256-3ED9605F3C7A}">
      <dsp:nvSpPr>
        <dsp:cNvPr id="0" name=""/>
        <dsp:cNvSpPr/>
      </dsp:nvSpPr>
      <dsp:spPr>
        <a:xfrm>
          <a:off x="5748078" y="1285574"/>
          <a:ext cx="1367539" cy="82052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kern="1200"/>
            <a:t>Classification</a:t>
          </a:r>
        </a:p>
      </dsp:txBody>
      <dsp:txXfrm>
        <a:off x="5772110" y="1309606"/>
        <a:ext cx="1319475" cy="772459"/>
      </dsp:txXfrm>
    </dsp:sp>
    <dsp:sp modelId="{EC8207C3-6790-4503-A31A-F9757EC71E86}">
      <dsp:nvSpPr>
        <dsp:cNvPr id="0" name=""/>
        <dsp:cNvSpPr/>
      </dsp:nvSpPr>
      <dsp:spPr>
        <a:xfrm>
          <a:off x="7252371" y="1526261"/>
          <a:ext cx="289918" cy="3391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1400" kern="1200"/>
        </a:p>
      </dsp:txBody>
      <dsp:txXfrm>
        <a:off x="7252371" y="1594091"/>
        <a:ext cx="202943" cy="203489"/>
      </dsp:txXfrm>
    </dsp:sp>
    <dsp:sp modelId="{E917A23E-7E96-4CAA-A6B8-BD48B0FB47B8}">
      <dsp:nvSpPr>
        <dsp:cNvPr id="0" name=""/>
        <dsp:cNvSpPr/>
      </dsp:nvSpPr>
      <dsp:spPr>
        <a:xfrm>
          <a:off x="7662633" y="1285574"/>
          <a:ext cx="1367539" cy="8205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kern="1200"/>
            <a:t>Post-</a:t>
          </a:r>
          <a:r>
            <a:rPr lang="de-CH" sz="1700" kern="1200" err="1"/>
            <a:t>processing</a:t>
          </a:r>
          <a:endParaRPr lang="de-CH" sz="1700" kern="1200"/>
        </a:p>
      </dsp:txBody>
      <dsp:txXfrm>
        <a:off x="7686665" y="1309606"/>
        <a:ext cx="1319475" cy="7724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914FE-05B9-E546-83AC-0DAA4094444C}" type="datetimeFigureOut">
              <a:rPr lang="en-CH" smtClean="0"/>
              <a:t>12/20/2023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EE717-D42B-4E4A-9140-D57258F0977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707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4071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White Matter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34419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Randomforest</a:t>
            </a:r>
            <a:r>
              <a:rPr lang="en-GB" dirty="0"/>
              <a:t> good Dice, medium large </a:t>
            </a:r>
            <a:r>
              <a:rPr lang="en-GB" dirty="0" err="1"/>
              <a:t>Hausdorff</a:t>
            </a:r>
            <a:r>
              <a:rPr lang="en-GB" dirty="0"/>
              <a:t>, Runtime ok</a:t>
            </a:r>
          </a:p>
          <a:p>
            <a:r>
              <a:rPr lang="en-GB" dirty="0"/>
              <a:t>Gradient Boost big potential, more optimization needed</a:t>
            </a:r>
          </a:p>
          <a:p>
            <a:r>
              <a:rPr lang="en-GB" dirty="0"/>
              <a:t>Decision Tree very fast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12781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Gradient Boost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promizing</a:t>
            </a:r>
            <a:r>
              <a:rPr lang="de-CH" dirty="0"/>
              <a:t>, but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parameter</a:t>
            </a:r>
            <a:r>
              <a:rPr lang="de-CH" dirty="0"/>
              <a:t> </a:t>
            </a:r>
            <a:r>
              <a:rPr lang="de-CH" dirty="0" err="1"/>
              <a:t>optimization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needed</a:t>
            </a:r>
            <a:r>
              <a:rPr lang="de-CH" dirty="0"/>
              <a:t>.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45676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09512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5921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81046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20259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https://www.researchgate.net/figure/11-Schematic-diagram-of-the-random-forest-classifier_fig9_353045870</a:t>
            </a:r>
          </a:p>
          <a:p>
            <a:r>
              <a:rPr lang="de-CH"/>
              <a:t>https://cloudmark.github.io/Decision-Trees/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08778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https://www.researchgate.net/figure/11-Schematic-diagram-of-the-random-forest-classifier_fig9_353045870</a:t>
            </a:r>
          </a:p>
          <a:p>
            <a:r>
              <a:rPr lang="de-CH"/>
              <a:t>https://cloudmark.github.io/Decision-Trees/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6407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https://www.researchgate.net/figure/11-Schematic-diagram-of-the-random-forest-classifier_fig9_353045870</a:t>
            </a:r>
          </a:p>
          <a:p>
            <a:r>
              <a:rPr lang="de-CH"/>
              <a:t>https://cloudmark.github.io/Decision-Trees/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56276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https://en.wikipedia.org/wiki/K-nearest_neighbors_algorithm</a:t>
            </a:r>
          </a:p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74861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3599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77348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9B4B-8668-EE39-D28A-F28D9FC80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4EBFC-3E1D-ABA6-BECC-52515ABE7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DBA62-58DB-C932-EFF4-C3E4F120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2146-D650-3541-8B02-23DE2811A45B}" type="datetime1">
              <a:rPr lang="de-CH" smtClean="0"/>
              <a:t>20.12.2023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DEAA2-DAAA-96D0-BEF6-A9FD3256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9038F-F23C-C30A-A7ED-4D6ABAFB9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4300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7A84-3BDB-168E-5FBB-733390A4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1B243-5AAE-B1B6-73CF-CAEDB3D6E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ECAF3-58BE-7107-E278-2D4C33B0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606-F97D-FD4D-AF03-8222D113324F}" type="datetime1">
              <a:rPr lang="de-CH" smtClean="0"/>
              <a:t>20.12.2023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77BDF-4657-D249-4B4D-2247E18B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95393-6A79-39BB-202F-F460E1E8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7310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CBDB9-4366-75ED-F635-AD6830E51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BC9C7-4FF8-FF3B-AB71-B0D162FCD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409A6-B8A4-78DE-00FC-60CFF670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6597-241F-984D-87C9-EB84775B4514}" type="datetime1">
              <a:rPr lang="de-CH" smtClean="0"/>
              <a:t>20.12.2023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DF64D-D23B-2394-44BD-48B2E2A73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1607D-C017-E128-EEC2-62AA5C85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831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BABD-A8A6-1821-ED4D-59CFA0C7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AD492-06EA-B7EE-42C6-4323718AA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91352-8EB0-6878-32EA-3BF74802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0E53-7002-6E43-A0C6-EC681B088C32}" type="datetime1">
              <a:rPr lang="de-CH" smtClean="0"/>
              <a:t>20.12.2023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49E41-35BE-3D5E-464D-9A0F634C0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29856-1E04-0763-9DC2-5143BFA1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508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B707-DAFC-6B3C-7168-59B3174B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6315A-E560-850E-B4C6-CDBDC9ECD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315FB-38E5-9611-82B3-B7B0C65E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D0BF-65F6-9642-925C-62BD287817C5}" type="datetime1">
              <a:rPr lang="de-CH" smtClean="0"/>
              <a:t>20.12.2023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F6C16-0284-5B2D-EC5D-A696FF4D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5C7B1-56F1-CFA4-4F1F-6AAB2335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4222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84154-05F2-D199-F050-5BCFAF20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55F0-9412-BF4B-D4AB-7657FB0F0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DB08E-00F2-EDB4-0D2E-E24F5BF06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D0DA7-91EC-5841-FCCA-F5FCD82F7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46E5-0E38-1F44-B503-2E9B97CD7F8D}" type="datetime1">
              <a:rPr lang="de-CH" smtClean="0"/>
              <a:t>20.12.2023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AB8BC-0670-A966-F4BA-6593059E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7F591-5783-02F0-21E4-FED536D4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139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2FF54-84B9-1F5C-A91E-1AFEC0EF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2CA77-0374-6126-0636-7116929F1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774D6-190D-69CE-2F62-B632A7131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0B7100-A93F-DA46-04A3-B39384DE9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40C742-B499-A620-93F8-A069D03FED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3ADFE-C5F0-9A25-4B96-8FBC88792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3F273-FC79-0642-92F4-44D02235701E}" type="datetime1">
              <a:rPr lang="de-CH" smtClean="0"/>
              <a:t>20.12.2023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6768D-5C4D-C265-3AED-38D6BF610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68CFE6-184E-12B4-A746-C4919EC4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20213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AA2F-92AF-EB1B-9AFF-A3797135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1E6B3A-DFF7-12F5-84D3-B38EF05EB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8CF3-6EBE-2045-8E14-2981018E7F9B}" type="datetime1">
              <a:rPr lang="de-CH" smtClean="0"/>
              <a:t>20.12.2023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110E4-C8B2-BE7E-6DFB-F24D14A4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E32C0-FEB6-E305-BE6B-F972FB8F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8767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51C524-70F4-A474-4A28-D7B36EDD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861A9-41C7-C047-8A3F-12074A6A9014}" type="datetime1">
              <a:rPr lang="de-CH" smtClean="0"/>
              <a:t>20.12.2023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A4DC8-ECA6-E187-EE78-14F7C8845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E7491-308E-8220-C108-370CBAA2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9350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5940F-04FE-7BDD-F147-D09AF46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60D6-274C-998A-8EFB-EFBD7FFED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A2BF9-7770-0159-441F-D39924D62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EA14-3597-44CF-FB5D-33C64349B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CD4B-7C79-A944-9527-34A3BC1FAB66}" type="datetime1">
              <a:rPr lang="de-CH" smtClean="0"/>
              <a:t>20.12.2023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B588A-86A9-7632-DE65-7F550BAC9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AEB23-2ACD-EFA7-3B60-08856A73E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5020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D639-390F-9BE9-E083-FC7B46E7F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499A0F-0F2A-F512-2FBB-5DE72DC3C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2583A-D7AB-CCAA-78F5-D06037EAD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F760B-8AAB-12A4-0EAD-42BD04B2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4636-8411-1241-848C-9411CADAF735}" type="datetime1">
              <a:rPr lang="de-CH" smtClean="0"/>
              <a:t>20.12.2023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2E554-BD2F-5A10-BB86-A9C77BA9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3A410-427C-61EE-2DF1-F08469F3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1213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89BF6A-88FB-818D-BE61-7E216572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39816-2611-51BC-1D12-9746328E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B410D-BBEE-E9C0-22F6-DB372BD4B3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090F-E3E7-764D-AF6F-FB2AA2D52234}" type="datetime1">
              <a:rPr lang="de-CH" smtClean="0"/>
              <a:t>20.12.2023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6979C-4ACB-AD80-B26B-E0166C171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1C9D5-9748-9310-BA02-E83A61F63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A97688C-EF96-FADF-669E-D95517CE063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06000" y="-144462"/>
            <a:ext cx="2286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6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6VJ2RO66Ag" TargetMode="External"/><Relationship Id="rId2" Type="http://schemas.openxmlformats.org/officeDocument/2006/relationships/hyperlink" Target="https://cloudmark.github.io/Decision-Tre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getting-acquainted-with-k-nearest-neighbors-ba0a9ecf354f" TargetMode="External"/><Relationship Id="rId4" Type="http://schemas.openxmlformats.org/officeDocument/2006/relationships/hyperlink" Target="https://medium.com/swlh/gradient-boosting-trees-for-classification-a-beginners-guide-596b594a14e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E5F5-7EBC-DD11-005D-30B0B53A2E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err="1"/>
              <a:t>MIALab</a:t>
            </a:r>
            <a:br>
              <a:rPr lang="en-GB"/>
            </a:br>
            <a:r>
              <a:rPr lang="en-GB"/>
              <a:t>Final Presentation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52A00-AAFB-145B-636C-0DF25EC7C6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CH"/>
              <a:t>Julian Rösch und Timo Kofmehl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62933-DB1B-4E85-9300-C6C749DC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9352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F5786D-7FF4-0B91-58FE-147F39A4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Search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0158AC-908E-C581-BA2C-923A9883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10</a:t>
            </a:fld>
            <a:endParaRPr lang="en-CH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8CF7B72-0FA0-A0F0-D100-09A6A580D409}"/>
              </a:ext>
            </a:extLst>
          </p:cNvPr>
          <p:cNvSpPr txBox="1"/>
          <p:nvPr/>
        </p:nvSpPr>
        <p:spPr>
          <a:xfrm>
            <a:off x="847607" y="1361429"/>
            <a:ext cx="1051560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Grid search for multiple parameters of the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Number of estimators</a:t>
            </a:r>
            <a:endParaRPr lang="en-US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Max depth</a:t>
            </a:r>
            <a:endParaRPr lang="en-US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Learning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etc.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9F6541-7B29-6199-E556-68928D7AC89D}"/>
              </a:ext>
            </a:extLst>
          </p:cNvPr>
          <p:cNvSpPr txBox="1"/>
          <p:nvPr/>
        </p:nvSpPr>
        <p:spPr>
          <a:xfrm>
            <a:off x="4649140" y="2541882"/>
            <a:ext cx="23894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Calibri"/>
                <a:cs typeface="Calibri"/>
              </a:rPr>
              <a:t>K-</a:t>
            </a:r>
            <a:r>
              <a:rPr lang="de-DE" err="1">
                <a:ea typeface="Calibri"/>
                <a:cs typeface="Calibri"/>
              </a:rPr>
              <a:t>nearest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Neighbor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64B9DB5-BA2A-F8BC-F64A-579F18881633}"/>
              </a:ext>
            </a:extLst>
          </p:cNvPr>
          <p:cNvGrpSpPr/>
          <p:nvPr/>
        </p:nvGrpSpPr>
        <p:grpSpPr>
          <a:xfrm>
            <a:off x="2822222" y="2837274"/>
            <a:ext cx="6096000" cy="3657600"/>
            <a:chOff x="2822222" y="2837274"/>
            <a:chExt cx="6096000" cy="3657600"/>
          </a:xfrm>
        </p:grpSpPr>
        <p:pic>
          <p:nvPicPr>
            <p:cNvPr id="5" name="Grafik 4" descr="Ein Bild, das Text, Screenshot, Display, Diagramm enthält.&#10;&#10;Beschreibung automatisch generiert.">
              <a:extLst>
                <a:ext uri="{FF2B5EF4-FFF2-40B4-BE49-F238E27FC236}">
                  <a16:creationId xmlns:a16="http://schemas.microsoft.com/office/drawing/2014/main" id="{966838FD-0345-6E8D-EB86-97EC88D7B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2222" y="2837274"/>
              <a:ext cx="6096000" cy="365760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55762339-3B5E-6322-E7A5-D6DA1D20782D}"/>
                </a:ext>
              </a:extLst>
            </p:cNvPr>
            <p:cNvSpPr/>
            <p:nvPr/>
          </p:nvSpPr>
          <p:spPr>
            <a:xfrm>
              <a:off x="5474494" y="3135118"/>
              <a:ext cx="647700" cy="133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999F48EB-4DB1-E577-3CA1-2058D2F358EB}"/>
                </a:ext>
              </a:extLst>
            </p:cNvPr>
            <p:cNvSpPr txBox="1"/>
            <p:nvPr/>
          </p:nvSpPr>
          <p:spPr>
            <a:xfrm>
              <a:off x="5372069" y="3055656"/>
              <a:ext cx="84810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050" dirty="0" err="1"/>
                <a:t>k_neighbors</a:t>
              </a:r>
              <a:endParaRPr lang="de-CH" sz="1050" dirty="0"/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BEF399D0-3D88-0680-664A-E180DB57C0CC}"/>
              </a:ext>
            </a:extLst>
          </p:cNvPr>
          <p:cNvSpPr txBox="1"/>
          <p:nvPr/>
        </p:nvSpPr>
        <p:spPr>
          <a:xfrm>
            <a:off x="5198561" y="6225545"/>
            <a:ext cx="144303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CH" sz="900" dirty="0" err="1"/>
              <a:t>k_neighbors</a:t>
            </a:r>
            <a:endParaRPr lang="de-CH" sz="900" dirty="0"/>
          </a:p>
        </p:txBody>
      </p:sp>
    </p:spTree>
    <p:extLst>
      <p:ext uri="{BB962C8B-B14F-4D97-AF65-F5344CB8AC3E}">
        <p14:creationId xmlns:p14="http://schemas.microsoft.com/office/powerpoint/2010/main" val="972726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71FB7-D67A-90D4-9E28-AA08CD89D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Naive Bayes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BF4AA86-0FF4-BAAF-7930-D031E1ED5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11</a:t>
            </a:fld>
            <a:endParaRPr lang="en-CH"/>
          </a:p>
        </p:txBody>
      </p:sp>
      <p:pic>
        <p:nvPicPr>
          <p:cNvPr id="5" name="Grafik 4" descr="Ein Bild, das Text, Screenshot, Karte enthält.&#10;&#10;Automatisch generierte Beschreibung">
            <a:extLst>
              <a:ext uri="{FF2B5EF4-FFF2-40B4-BE49-F238E27FC236}">
                <a16:creationId xmlns:a16="http://schemas.microsoft.com/office/drawing/2014/main" id="{027288FF-533C-C64D-16E6-5C38655F0EC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185"/>
          <a:stretch/>
        </p:blipFill>
        <p:spPr>
          <a:xfrm>
            <a:off x="1984177" y="1718109"/>
            <a:ext cx="8228186" cy="5054990"/>
          </a:xfrm>
          <a:prstGeom prst="rect">
            <a:avLst/>
          </a:prstGeom>
        </p:spPr>
      </p:pic>
      <p:pic>
        <p:nvPicPr>
          <p:cNvPr id="6" name="Grafik 5" descr="Ein Bild, das Text, Screenshot, Diagramm, Plan enthält.&#10;&#10;Beschreibung automatisch generiert.">
            <a:extLst>
              <a:ext uri="{FF2B5EF4-FFF2-40B4-BE49-F238E27FC236}">
                <a16:creationId xmlns:a16="http://schemas.microsoft.com/office/drawing/2014/main" id="{139E9DAB-8C4E-F5D5-D8EA-74CBFC363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747" y="2546995"/>
            <a:ext cx="9473183" cy="338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6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7F317C-2970-A8C0-67FE-2858BADB9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Random Forest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9C4D80-9B21-46AF-BB61-CA610054C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12</a:t>
            </a:fld>
            <a:endParaRPr lang="en-CH"/>
          </a:p>
        </p:txBody>
      </p:sp>
      <p:pic>
        <p:nvPicPr>
          <p:cNvPr id="4" name="Grafik 3" descr="Ein Bild, das Text, Screenshot enthält.&#10;&#10;Beschreibung automatisch generiert.">
            <a:extLst>
              <a:ext uri="{FF2B5EF4-FFF2-40B4-BE49-F238E27FC236}">
                <a16:creationId xmlns:a16="http://schemas.microsoft.com/office/drawing/2014/main" id="{C0A3B478-2A57-F83F-C265-C8DAF6196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460" y="1751663"/>
            <a:ext cx="8223818" cy="5033558"/>
          </a:xfrm>
          <a:prstGeom prst="rect">
            <a:avLst/>
          </a:prstGeom>
        </p:spPr>
      </p:pic>
      <p:pic>
        <p:nvPicPr>
          <p:cNvPr id="5" name="Grafik 4" descr="Ein Bild, das Text, Diagramm, Screenshot, Plan enthält.&#10;&#10;Beschreibung automatisch generiert.">
            <a:extLst>
              <a:ext uri="{FF2B5EF4-FFF2-40B4-BE49-F238E27FC236}">
                <a16:creationId xmlns:a16="http://schemas.microsoft.com/office/drawing/2014/main" id="{42585C1A-9195-1B7E-0C46-6F9C02D8A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747" y="2565356"/>
            <a:ext cx="9473183" cy="338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2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8BF2E-6AF4-1B13-2C52-ED3712D57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K-</a:t>
            </a:r>
            <a:r>
              <a:rPr lang="de-DE" err="1">
                <a:cs typeface="Calibri Light"/>
              </a:rPr>
              <a:t>nearest</a:t>
            </a:r>
            <a:r>
              <a:rPr lang="de-DE">
                <a:cs typeface="Calibri Light"/>
              </a:rPr>
              <a:t> </a:t>
            </a:r>
            <a:r>
              <a:rPr lang="de-DE" err="1">
                <a:cs typeface="Calibri Light"/>
              </a:rPr>
              <a:t>Neighbor</a:t>
            </a:r>
            <a:endParaRPr lang="de-DE" err="1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9978731-93CF-A102-F3F4-3A4398B0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13</a:t>
            </a:fld>
            <a:endParaRPr lang="en-CH"/>
          </a:p>
        </p:txBody>
      </p:sp>
      <p:pic>
        <p:nvPicPr>
          <p:cNvPr id="5" name="Grafik 4" descr="Ein Bild, das Text, Screenshot enthält.&#10;&#10;Beschreibung automatisch generiert.">
            <a:extLst>
              <a:ext uri="{FF2B5EF4-FFF2-40B4-BE49-F238E27FC236}">
                <a16:creationId xmlns:a16="http://schemas.microsoft.com/office/drawing/2014/main" id="{FC24DFC3-ED61-40C2-1467-B4D44798D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596" y="1692166"/>
            <a:ext cx="8223551" cy="5095100"/>
          </a:xfrm>
          <a:prstGeom prst="rect">
            <a:avLst/>
          </a:prstGeom>
        </p:spPr>
      </p:pic>
      <p:pic>
        <p:nvPicPr>
          <p:cNvPr id="4" name="Grafik 3" descr="Ein Bild, das Text, Diagramm, Plan, Screenshot enthält.&#10;&#10;Beschreibung automatisch generiert.">
            <a:extLst>
              <a:ext uri="{FF2B5EF4-FFF2-40B4-BE49-F238E27FC236}">
                <a16:creationId xmlns:a16="http://schemas.microsoft.com/office/drawing/2014/main" id="{AF38C974-A593-9C50-CD67-BE5028199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121" y="2546617"/>
            <a:ext cx="9473183" cy="338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1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C8E5FA-4A8E-52A0-A9AF-415C8DD4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Gradient Boost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82C38F1-D4DE-0D7F-A01B-A042EE907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14</a:t>
            </a:fld>
            <a:endParaRPr lang="en-CH"/>
          </a:p>
        </p:txBody>
      </p:sp>
      <p:pic>
        <p:nvPicPr>
          <p:cNvPr id="4" name="Grafik 3" descr="Ein Bild, das Text, Screenshot enthält.&#10;&#10;Beschreibung automatisch generiert.">
            <a:extLst>
              <a:ext uri="{FF2B5EF4-FFF2-40B4-BE49-F238E27FC236}">
                <a16:creationId xmlns:a16="http://schemas.microsoft.com/office/drawing/2014/main" id="{6EDC5920-8BBD-5439-C2DE-6C9ADF1F4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5" y="1691696"/>
            <a:ext cx="8234135" cy="5082267"/>
          </a:xfrm>
          <a:prstGeom prst="rect">
            <a:avLst/>
          </a:prstGeom>
        </p:spPr>
      </p:pic>
      <p:pic>
        <p:nvPicPr>
          <p:cNvPr id="6" name="Grafik 5" descr="Ein Bild, das Text, Screenshot, Diagramm, Zahl enthält.&#10;&#10;Beschreibung automatisch generiert.">
            <a:extLst>
              <a:ext uri="{FF2B5EF4-FFF2-40B4-BE49-F238E27FC236}">
                <a16:creationId xmlns:a16="http://schemas.microsoft.com/office/drawing/2014/main" id="{E626818D-C4CB-C94F-EE5B-6ACD582CD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42" y="2547651"/>
            <a:ext cx="9473183" cy="338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7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F96A-7BE2-F48B-7E08-5C429B682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D93A2-8AED-4E18-FF00-2E6521780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B3C25-E91E-A2FF-8F41-72429901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15</a:t>
            </a:fld>
            <a:endParaRPr lang="en-CH"/>
          </a:p>
        </p:txBody>
      </p:sp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2FAED99-4F73-7864-2A19-9084CDF2D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95" y="1825095"/>
            <a:ext cx="9897856" cy="3801005"/>
          </a:xfrm>
          <a:prstGeom prst="rect">
            <a:avLst/>
          </a:prstGeom>
        </p:spPr>
      </p:pic>
      <p:pic>
        <p:nvPicPr>
          <p:cNvPr id="6" name="Grafik 5" descr="Ein Bild, das Diagramm, Plan, technische Zeichnung, Reihe enthält.&#10;&#10;Automatisch generierte Beschreibung">
            <a:extLst>
              <a:ext uri="{FF2B5EF4-FFF2-40B4-BE49-F238E27FC236}">
                <a16:creationId xmlns:a16="http://schemas.microsoft.com/office/drawing/2014/main" id="{334AFC1A-E48B-8987-46BD-CC21AB36D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95" y="1727264"/>
            <a:ext cx="9974946" cy="389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0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D2D2-CDA7-3C11-F89E-9DC177056D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5400" b="1" i="0" u="none" strike="noStrike">
                <a:solidFill>
                  <a:srgbClr val="1E1E1E"/>
                </a:solidFill>
                <a:effectLst/>
                <a:latin typeface="Open Sans" panose="020B0606030504020204" pitchFamily="34" charset="0"/>
              </a:rPr>
              <a:t>Hypothesis 4</a:t>
            </a:r>
            <a:endParaRPr lang="en-CH" sz="5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865E1-F8DF-C247-8BB2-56076976A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16</a:t>
            </a:fld>
            <a:endParaRPr lang="en-CH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B5412A5-63B3-96F1-12F8-5398014394FF}"/>
              </a:ext>
            </a:extLst>
          </p:cNvPr>
          <p:cNvSpPr txBox="1">
            <a:spLocks/>
          </p:cNvSpPr>
          <p:nvPr/>
        </p:nvSpPr>
        <p:spPr>
          <a:xfrm>
            <a:off x="1780372" y="3784600"/>
            <a:ext cx="9144000" cy="27543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Given at the beginning of the lab is the random forest classifier. Is this the best suiting classifier for brain segmentation? Are there any more accurate or faster alternatives?</a:t>
            </a:r>
            <a:endParaRPr lang="en-GB" sz="2800" i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435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How to Program a Neural Network. A step-by-step guide to implementing a… |  by Callum Bruce | Towards Data Science">
            <a:extLst>
              <a:ext uri="{FF2B5EF4-FFF2-40B4-BE49-F238E27FC236}">
                <a16:creationId xmlns:a16="http://schemas.microsoft.com/office/drawing/2014/main" id="{25C9A361-03CE-EB77-F43D-D6722E00C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437" y="2995063"/>
            <a:ext cx="6213511" cy="2015462"/>
          </a:xfrm>
          <a:prstGeom prst="rect">
            <a:avLst/>
          </a:prstGeom>
        </p:spPr>
      </p:pic>
      <p:pic>
        <p:nvPicPr>
          <p:cNvPr id="7" name="Grafik 6" descr="Ein Bild, das Text, Screenshot, Karte Menü enthält.&#10;&#10;Beschreibung automatisch generiert.">
            <a:extLst>
              <a:ext uri="{FF2B5EF4-FFF2-40B4-BE49-F238E27FC236}">
                <a16:creationId xmlns:a16="http://schemas.microsoft.com/office/drawing/2014/main" id="{58BDED92-3F2D-9E8F-97EC-7451B83FE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106" y="1715303"/>
            <a:ext cx="4482029" cy="47126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D728B7-6E51-8BD9-935B-CE673F911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Outlook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6CBFD-AEE6-A074-CD74-2539C517A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Ground truth</a:t>
            </a:r>
          </a:p>
          <a:p>
            <a:r>
              <a:rPr lang="en-GB" dirty="0">
                <a:cs typeface="Calibri"/>
              </a:rPr>
              <a:t>Better data management</a:t>
            </a:r>
          </a:p>
          <a:p>
            <a:r>
              <a:rPr lang="en-GB" dirty="0">
                <a:cs typeface="Calibri"/>
              </a:rPr>
              <a:t>Neural network and SVM</a:t>
            </a:r>
          </a:p>
          <a:p>
            <a:endParaRPr lang="en-GB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5A47A-FB7C-BE7B-C282-24150BD7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17</a:t>
            </a:fld>
            <a:endParaRPr lang="en-CH"/>
          </a:p>
        </p:txBody>
      </p:sp>
      <p:pic>
        <p:nvPicPr>
          <p:cNvPr id="5" name="Grafik 4" descr="Ein Bild, das Grafiken, Screenshot enthält.&#10;&#10;Beschreibung automatisch generiert.">
            <a:extLst>
              <a:ext uri="{FF2B5EF4-FFF2-40B4-BE49-F238E27FC236}">
                <a16:creationId xmlns:a16="http://schemas.microsoft.com/office/drawing/2014/main" id="{D9AC5741-8907-4304-590C-DB595E718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214" y="2171523"/>
            <a:ext cx="6096000" cy="351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3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AF388-EF09-1C31-BCB4-0F82FB0E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18</a:t>
            </a:fld>
            <a:endParaRPr lang="en-CH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BB24BB9-9105-8177-CBE8-A118C53E8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37" t="12235" r="10321" b="7133"/>
          <a:stretch/>
        </p:blipFill>
        <p:spPr>
          <a:xfrm>
            <a:off x="3581401" y="705722"/>
            <a:ext cx="4939003" cy="565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76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D1E92-121D-CF7E-A98A-89F97979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 Light"/>
                <a:cs typeface="Calibri Light"/>
              </a:rPr>
              <a:t>References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C65DC-AB37-41D9-647A-3BDF33556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de-DE">
                <a:ea typeface="+mn-lt"/>
                <a:cs typeface="+mn-lt"/>
              </a:rPr>
              <a:t>Information:</a:t>
            </a:r>
          </a:p>
          <a:p>
            <a:pPr marL="0" indent="0">
              <a:buNone/>
            </a:pPr>
            <a:r>
              <a:rPr lang="de-DE">
                <a:ea typeface="+mn-lt"/>
                <a:cs typeface="+mn-lt"/>
              </a:rPr>
              <a:t>https://scikit-learn.org/stable/ - all </a:t>
            </a:r>
            <a:r>
              <a:rPr lang="de-DE" err="1">
                <a:ea typeface="+mn-lt"/>
                <a:cs typeface="+mn-lt"/>
              </a:rPr>
              <a:t>information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related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classifiers</a:t>
            </a:r>
            <a:endParaRPr lang="de-DE">
              <a:ea typeface="+mn-lt"/>
              <a:cs typeface="+mn-lt"/>
            </a:endParaRPr>
          </a:p>
          <a:p>
            <a:pPr marL="0" indent="0">
              <a:buNone/>
            </a:pPr>
            <a:endParaRPr lang="de-DE">
              <a:ea typeface="+mn-lt"/>
              <a:cs typeface="+mn-lt"/>
            </a:endParaRPr>
          </a:p>
          <a:p>
            <a:pPr marL="0" indent="0">
              <a:buNone/>
            </a:pPr>
            <a:r>
              <a:rPr lang="de-DE">
                <a:ea typeface="+mn-lt"/>
                <a:cs typeface="+mn-lt"/>
              </a:rPr>
              <a:t>Images:</a:t>
            </a:r>
          </a:p>
          <a:p>
            <a:pPr marL="0" indent="0">
              <a:buNone/>
            </a:pPr>
            <a:r>
              <a:rPr lang="de-DE">
                <a:ea typeface="+mn-lt"/>
                <a:cs typeface="+mn-lt"/>
              </a:rPr>
              <a:t>Slide 4 - </a:t>
            </a:r>
            <a:r>
              <a:rPr lang="de-CH">
                <a:hlinkClick r:id="rId2"/>
              </a:rPr>
              <a:t>https://cloudmark.github.io/Decision-Trees/</a:t>
            </a:r>
            <a:r>
              <a:rPr lang="de-CH"/>
              <a:t>, 18.12.2023</a:t>
            </a:r>
            <a:endParaRPr lang="de-DE">
              <a:ea typeface="+mn-lt"/>
              <a:cs typeface="+mn-lt"/>
            </a:endParaRPr>
          </a:p>
          <a:p>
            <a:pPr marL="0" indent="0">
              <a:buNone/>
            </a:pPr>
            <a:r>
              <a:rPr lang="de-DE">
                <a:ea typeface="+mn-lt"/>
                <a:cs typeface="+mn-lt"/>
              </a:rPr>
              <a:t>Slide 5 - </a:t>
            </a:r>
            <a:r>
              <a:rPr lang="de-DE">
                <a:ea typeface="+mn-lt"/>
                <a:cs typeface="+mn-lt"/>
                <a:hlinkClick r:id="rId3"/>
              </a:rPr>
              <a:t>https://www.youtube.com/watch?v=v6VJ2RO66Ag</a:t>
            </a:r>
            <a:r>
              <a:rPr lang="de-DE">
                <a:ea typeface="+mn-lt"/>
                <a:cs typeface="+mn-lt"/>
              </a:rPr>
              <a:t>, 18.12.2023</a:t>
            </a:r>
          </a:p>
          <a:p>
            <a:pPr marL="0" indent="0">
              <a:buNone/>
            </a:pPr>
            <a:r>
              <a:rPr lang="de-DE">
                <a:ea typeface="+mn-lt"/>
                <a:cs typeface="+mn-lt"/>
              </a:rPr>
              <a:t>Slide 6 - </a:t>
            </a:r>
            <a:r>
              <a:rPr lang="de-DE">
                <a:ea typeface="+mn-lt"/>
                <a:cs typeface="+mn-lt"/>
                <a:hlinkClick r:id="rId4"/>
              </a:rPr>
              <a:t>https://medium.com/swlh/gradient-boosting-trees-for-classification-a-beginners-guide-596b594a14ea</a:t>
            </a:r>
            <a:r>
              <a:rPr lang="de-DE">
                <a:ea typeface="+mn-lt"/>
                <a:cs typeface="+mn-lt"/>
              </a:rPr>
              <a:t>, 18.12.2023</a:t>
            </a:r>
          </a:p>
          <a:p>
            <a:pPr marL="0" indent="0">
              <a:buNone/>
            </a:pPr>
            <a:r>
              <a:rPr lang="de-DE">
                <a:ea typeface="+mn-lt"/>
                <a:cs typeface="+mn-lt"/>
              </a:rPr>
              <a:t>Slide 7 - </a:t>
            </a:r>
            <a:r>
              <a:rPr lang="de-DE">
                <a:ea typeface="+mn-lt"/>
                <a:cs typeface="+mn-lt"/>
                <a:hlinkClick r:id="rId5"/>
              </a:rPr>
              <a:t>https://towardsdatascience.com/getting-acquainted-with-k-nearest-neighbors-ba0a9ecf354f</a:t>
            </a:r>
            <a:r>
              <a:rPr lang="de-DE">
                <a:ea typeface="+mn-lt"/>
                <a:cs typeface="+mn-lt"/>
              </a:rPr>
              <a:t> , 18.12.2023</a:t>
            </a:r>
          </a:p>
          <a:p>
            <a:pPr marL="0" indent="0">
              <a:buNone/>
            </a:pPr>
            <a:endParaRPr lang="de-CH"/>
          </a:p>
          <a:p>
            <a:pPr marL="514350" indent="-514350">
              <a:buAutoNum type="arabicPeriod"/>
            </a:pPr>
            <a:endParaRPr lang="de-DE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6BA519-0E17-D0DF-3C02-29E26884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07371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D2D2-CDA7-3C11-F89E-9DC177056D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5400" b="1" i="0" u="none" strike="noStrike">
                <a:solidFill>
                  <a:srgbClr val="1E1E1E"/>
                </a:solidFill>
                <a:effectLst/>
                <a:latin typeface="Open Sans" panose="020B0606030504020204" pitchFamily="34" charset="0"/>
              </a:rPr>
              <a:t>Hypothesis 4</a:t>
            </a:r>
            <a:endParaRPr lang="en-CH" sz="5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865E1-F8DF-C247-8BB2-56076976A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</a:t>
            </a:fld>
            <a:endParaRPr lang="en-CH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B5412A5-63B3-96F1-12F8-5398014394FF}"/>
              </a:ext>
            </a:extLst>
          </p:cNvPr>
          <p:cNvSpPr txBox="1">
            <a:spLocks/>
          </p:cNvSpPr>
          <p:nvPr/>
        </p:nvSpPr>
        <p:spPr>
          <a:xfrm>
            <a:off x="1780372" y="3784600"/>
            <a:ext cx="9144000" cy="27543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Given at the beginning of the lab is the random forest classifier. Is this the best suiting classifier for brain segmentation? Are there any more accurate or faster alternatives?</a:t>
            </a:r>
            <a:endParaRPr lang="en-GB" sz="2800" i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6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740F-3E1D-0DD5-F0B7-3FB92BFE7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Pipeline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321D4-8C94-7FF7-1D15-4EE36E8DE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>
              <a:sym typeface="Wingdings" panose="05000000000000000000" pitchFamily="2" charset="2"/>
            </a:endParaRPr>
          </a:p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94AF2-D89D-CA25-80D1-60200ECE5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3</a:t>
            </a:fld>
            <a:endParaRPr lang="en-CH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B0A9CE14-FEE6-0E47-A139-FA9821379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6921856"/>
              </p:ext>
            </p:extLst>
          </p:nvPr>
        </p:nvGraphicFramePr>
        <p:xfrm>
          <a:off x="1578707" y="1646238"/>
          <a:ext cx="9034585" cy="3391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3607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24C5B-8AED-27FC-5E6B-D37EFF2E0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Tested</a:t>
            </a:r>
            <a:r>
              <a:rPr lang="de-CH"/>
              <a:t> </a:t>
            </a:r>
            <a:r>
              <a:rPr lang="de-CH" err="1"/>
              <a:t>Classifiers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5D5C69-4235-F067-98B1-43638DAEA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708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err="1">
                <a:cs typeface="Calibri"/>
              </a:rPr>
              <a:t>Decision</a:t>
            </a:r>
            <a:r>
              <a:rPr lang="de-CH">
                <a:cs typeface="Calibri"/>
              </a:rPr>
              <a:t> </a:t>
            </a:r>
            <a:r>
              <a:rPr lang="de-CH" err="1">
                <a:cs typeface="Calibri"/>
              </a:rPr>
              <a:t>Tree</a:t>
            </a:r>
            <a:endParaRPr lang="de-CH"/>
          </a:p>
          <a:p>
            <a:endParaRPr lang="de-CH"/>
          </a:p>
          <a:p>
            <a:endParaRPr lang="de-CH">
              <a:cs typeface="Calibri" panose="020F0502020204030204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D06237-4D08-D14A-2F4C-B949BB71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4</a:t>
            </a:fld>
            <a:endParaRPr lang="en-CH"/>
          </a:p>
        </p:txBody>
      </p:sp>
      <p:pic>
        <p:nvPicPr>
          <p:cNvPr id="2052" name="Picture 4" descr="Schematic diagram of the random forest classifier.">
            <a:extLst>
              <a:ext uri="{FF2B5EF4-FFF2-40B4-BE49-F238E27FC236}">
                <a16:creationId xmlns:a16="http://schemas.microsoft.com/office/drawing/2014/main" id="{E6BB3B8F-85CF-399B-87BB-9F856280A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96" y="1762979"/>
            <a:ext cx="5407704" cy="375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ecision Trees with Kotlin – Mark Galea – (cloudmark)">
            <a:extLst>
              <a:ext uri="{FF2B5EF4-FFF2-40B4-BE49-F238E27FC236}">
                <a16:creationId xmlns:a16="http://schemas.microsoft.com/office/drawing/2014/main" id="{B5E8177B-925D-5D03-359B-F89534356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934" y="1881130"/>
            <a:ext cx="5941374" cy="362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599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24C5B-8AED-27FC-5E6B-D37EFF2E0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Tested</a:t>
            </a:r>
            <a:r>
              <a:rPr lang="de-CH"/>
              <a:t> </a:t>
            </a:r>
            <a:r>
              <a:rPr lang="de-CH" err="1"/>
              <a:t>Classifiers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5D5C69-4235-F067-98B1-43638DAEA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708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err="1">
                <a:cs typeface="Calibri"/>
              </a:rPr>
              <a:t>Decision</a:t>
            </a:r>
            <a:r>
              <a:rPr lang="de-CH">
                <a:cs typeface="Calibri"/>
              </a:rPr>
              <a:t> </a:t>
            </a:r>
            <a:r>
              <a:rPr lang="de-CH" err="1">
                <a:cs typeface="Calibri"/>
              </a:rPr>
              <a:t>Tree</a:t>
            </a:r>
            <a:endParaRPr lang="de-CH"/>
          </a:p>
          <a:p>
            <a:r>
              <a:rPr lang="de-CH"/>
              <a:t>Random Forest </a:t>
            </a:r>
          </a:p>
          <a:p>
            <a:endParaRPr lang="de-CH"/>
          </a:p>
          <a:p>
            <a:endParaRPr lang="de-CH">
              <a:cs typeface="Calibri" panose="020F0502020204030204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D06237-4D08-D14A-2F4C-B949BB71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5</a:t>
            </a:fld>
            <a:endParaRPr lang="en-CH"/>
          </a:p>
        </p:txBody>
      </p:sp>
      <p:pic>
        <p:nvPicPr>
          <p:cNvPr id="5" name="Grafik 4" descr="Ein Bild, das Screenshot, Weihnachtsbaum, Text, Design enthält.&#10;&#10;Beschreibung automatisch generiert.">
            <a:extLst>
              <a:ext uri="{FF2B5EF4-FFF2-40B4-BE49-F238E27FC236}">
                <a16:creationId xmlns:a16="http://schemas.microsoft.com/office/drawing/2014/main" id="{D88D1912-3FA9-6650-902C-E08C54FA0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645" y="2519036"/>
            <a:ext cx="6361681" cy="296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22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24C5B-8AED-27FC-5E6B-D37EFF2E0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Tested</a:t>
            </a:r>
            <a:r>
              <a:rPr lang="de-CH"/>
              <a:t> </a:t>
            </a:r>
            <a:r>
              <a:rPr lang="de-CH" err="1"/>
              <a:t>Classifiers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5D5C69-4235-F067-98B1-43638DAEA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708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err="1">
                <a:cs typeface="Calibri"/>
              </a:rPr>
              <a:t>Decision</a:t>
            </a:r>
            <a:r>
              <a:rPr lang="de-CH">
                <a:cs typeface="Calibri"/>
              </a:rPr>
              <a:t> </a:t>
            </a:r>
            <a:r>
              <a:rPr lang="de-CH" err="1">
                <a:cs typeface="Calibri"/>
              </a:rPr>
              <a:t>Tree</a:t>
            </a:r>
            <a:endParaRPr lang="de-CH"/>
          </a:p>
          <a:p>
            <a:r>
              <a:rPr lang="de-CH"/>
              <a:t>Random Forest</a:t>
            </a:r>
          </a:p>
          <a:p>
            <a:r>
              <a:rPr lang="de-CH"/>
              <a:t>Gradient Boost </a:t>
            </a:r>
          </a:p>
          <a:p>
            <a:endParaRPr lang="de-CH"/>
          </a:p>
          <a:p>
            <a:endParaRPr lang="de-CH">
              <a:cs typeface="Calibri" panose="020F0502020204030204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D06237-4D08-D14A-2F4C-B949BB71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6</a:t>
            </a:fld>
            <a:endParaRPr lang="en-CH"/>
          </a:p>
        </p:txBody>
      </p:sp>
      <p:pic>
        <p:nvPicPr>
          <p:cNvPr id="6" name="Grafik 5" descr="Gradient Boosting Trees for Classification: A Beginner's Guide | by  Aratrika Pal | The Startup | Medium">
            <a:extLst>
              <a:ext uri="{FF2B5EF4-FFF2-40B4-BE49-F238E27FC236}">
                <a16:creationId xmlns:a16="http://schemas.microsoft.com/office/drawing/2014/main" id="{8C6B529F-495C-BD70-D002-024C2694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673" y="1730342"/>
            <a:ext cx="6865343" cy="499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58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24C5B-8AED-27FC-5E6B-D37EFF2E0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Tested</a:t>
            </a:r>
            <a:r>
              <a:rPr lang="de-CH"/>
              <a:t> </a:t>
            </a:r>
            <a:r>
              <a:rPr lang="de-CH" err="1"/>
              <a:t>Classifiers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5D5C69-4235-F067-98B1-43638DAEA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708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dirty="0" err="1">
                <a:cs typeface="Calibri"/>
              </a:rPr>
              <a:t>Decision</a:t>
            </a:r>
            <a:r>
              <a:rPr lang="de-CH" dirty="0">
                <a:cs typeface="Calibri"/>
              </a:rPr>
              <a:t> </a:t>
            </a:r>
            <a:r>
              <a:rPr lang="de-CH" dirty="0" err="1">
                <a:cs typeface="Calibri"/>
              </a:rPr>
              <a:t>Tree</a:t>
            </a:r>
            <a:endParaRPr lang="de-CH" dirty="0"/>
          </a:p>
          <a:p>
            <a:r>
              <a:rPr lang="de-CH" dirty="0"/>
              <a:t>Random Forest</a:t>
            </a:r>
          </a:p>
          <a:p>
            <a:r>
              <a:rPr lang="de-CH" dirty="0"/>
              <a:t>Gradient Boost </a:t>
            </a:r>
          </a:p>
          <a:p>
            <a:r>
              <a:rPr lang="de-CH" dirty="0"/>
              <a:t>K </a:t>
            </a:r>
            <a:r>
              <a:rPr lang="de-CH" dirty="0" err="1"/>
              <a:t>Nearest</a:t>
            </a:r>
            <a:r>
              <a:rPr lang="de-CH" dirty="0"/>
              <a:t> </a:t>
            </a:r>
            <a:r>
              <a:rPr lang="de-CH" dirty="0" err="1"/>
              <a:t>Neighbor</a:t>
            </a:r>
            <a:endParaRPr lang="de-CH" dirty="0"/>
          </a:p>
          <a:p>
            <a:r>
              <a:rPr lang="de-CH" dirty="0"/>
              <a:t>Naive Bayes</a:t>
            </a:r>
          </a:p>
          <a:p>
            <a:r>
              <a:rPr lang="de-CH" dirty="0" err="1"/>
              <a:t>Logistic</a:t>
            </a:r>
            <a:r>
              <a:rPr lang="de-CH" dirty="0"/>
              <a:t> Regression</a:t>
            </a:r>
          </a:p>
          <a:p>
            <a:r>
              <a:rPr lang="de-CH" dirty="0"/>
              <a:t>RGB SVM</a:t>
            </a:r>
          </a:p>
          <a:p>
            <a:r>
              <a:rPr lang="de-CH" dirty="0" err="1"/>
              <a:t>Gaussian</a:t>
            </a:r>
            <a:r>
              <a:rPr lang="de-CH" dirty="0"/>
              <a:t> </a:t>
            </a:r>
            <a:r>
              <a:rPr lang="de-CH" dirty="0" err="1"/>
              <a:t>Process</a:t>
            </a:r>
            <a:endParaRPr lang="de-CH" dirty="0"/>
          </a:p>
          <a:p>
            <a:pPr marL="0" indent="0">
              <a:buNone/>
            </a:pPr>
            <a:endParaRPr lang="de-CH" dirty="0">
              <a:cs typeface="Calibri"/>
            </a:endParaRPr>
          </a:p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D06237-4D08-D14A-2F4C-B949BB71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7</a:t>
            </a:fld>
            <a:endParaRPr lang="en-CH"/>
          </a:p>
        </p:txBody>
      </p:sp>
      <p:pic>
        <p:nvPicPr>
          <p:cNvPr id="5" name="Grafik 4" descr="Introduction to Classification Using K Nearest Neighbours | by Ashwin Raj |  Towards Data Science">
            <a:extLst>
              <a:ext uri="{FF2B5EF4-FFF2-40B4-BE49-F238E27FC236}">
                <a16:creationId xmlns:a16="http://schemas.microsoft.com/office/drawing/2014/main" id="{0FA3031F-B551-EA32-EF82-EABE1AD3E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286" y="2007395"/>
            <a:ext cx="5972627" cy="398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3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ACA28-FEAC-0075-2DCB-7C8EB87D0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Compare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classifiers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8170B1-E0BC-2846-9CA5-C854CC936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/>
              <a:t>Dice </a:t>
            </a:r>
            <a:r>
              <a:rPr lang="de-CH" err="1"/>
              <a:t>coefficient</a:t>
            </a:r>
            <a:endParaRPr lang="de-CH"/>
          </a:p>
          <a:p>
            <a:r>
              <a:rPr lang="de-CH" err="1"/>
              <a:t>Hausdorff</a:t>
            </a:r>
            <a:r>
              <a:rPr lang="de-CH"/>
              <a:t> </a:t>
            </a:r>
            <a:r>
              <a:rPr lang="de-CH" err="1"/>
              <a:t>distance</a:t>
            </a:r>
            <a:endParaRPr lang="de-CH"/>
          </a:p>
          <a:p>
            <a:r>
              <a:rPr lang="de-CH" err="1"/>
              <a:t>Runtime</a:t>
            </a:r>
            <a:endParaRPr lang="de-CH"/>
          </a:p>
          <a:p>
            <a:r>
              <a:rPr lang="de-CH" err="1"/>
              <a:t>Visually</a:t>
            </a:r>
            <a:r>
              <a:rPr lang="de-CH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0D0014-3E4B-6111-B8C2-3CE5C6895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31974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F5786D-7FF4-0B91-58FE-147F39A4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Search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0158AC-908E-C581-BA2C-923A9883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9</a:t>
            </a:fld>
            <a:endParaRPr lang="en-CH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8CF7B72-0FA0-A0F0-D100-09A6A580D409}"/>
              </a:ext>
            </a:extLst>
          </p:cNvPr>
          <p:cNvSpPr txBox="1"/>
          <p:nvPr/>
        </p:nvSpPr>
        <p:spPr>
          <a:xfrm>
            <a:off x="847607" y="1361429"/>
            <a:ext cx="1051560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Grid search for multiple parameters of the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Number of estimators</a:t>
            </a:r>
            <a:endParaRPr lang="en-US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Max depth</a:t>
            </a:r>
            <a:endParaRPr lang="en-US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Learning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etc.</a:t>
            </a:r>
          </a:p>
        </p:txBody>
      </p:sp>
      <p:pic>
        <p:nvPicPr>
          <p:cNvPr id="16" name="Grafik 15" descr="Ein Bild, das Text, Screenshot, Diagramm, Zahl enthält.&#10;&#10;Beschreibung automatisch generiert.">
            <a:extLst>
              <a:ext uri="{FF2B5EF4-FFF2-40B4-BE49-F238E27FC236}">
                <a16:creationId xmlns:a16="http://schemas.microsoft.com/office/drawing/2014/main" id="{842EF067-7608-2313-E7E0-36881102B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58" y="3142262"/>
            <a:ext cx="5659497" cy="3395698"/>
          </a:xfrm>
          <a:prstGeom prst="rect">
            <a:avLst/>
          </a:prstGeom>
        </p:spPr>
      </p:pic>
      <p:pic>
        <p:nvPicPr>
          <p:cNvPr id="17" name="Grafik 16" descr="Ein Bild, das Text, Screenshot, Diagramm, Reihe enthält.&#10;&#10;Beschreibung automatisch generiert.">
            <a:extLst>
              <a:ext uri="{FF2B5EF4-FFF2-40B4-BE49-F238E27FC236}">
                <a16:creationId xmlns:a16="http://schemas.microsoft.com/office/drawing/2014/main" id="{A223D0D2-E499-C0F1-6663-1C01596A8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177" y="3142261"/>
            <a:ext cx="5659497" cy="339569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7A21618-9662-3B9B-A679-4AD36D334D9F}"/>
              </a:ext>
            </a:extLst>
          </p:cNvPr>
          <p:cNvSpPr txBox="1"/>
          <p:nvPr/>
        </p:nvSpPr>
        <p:spPr>
          <a:xfrm>
            <a:off x="1627481" y="2906889"/>
            <a:ext cx="23894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Random Forest</a:t>
            </a:r>
            <a:endParaRPr lang="de-DE" err="1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91487B1-0F6F-0D23-65B6-825B49320577}"/>
              </a:ext>
            </a:extLst>
          </p:cNvPr>
          <p:cNvSpPr txBox="1"/>
          <p:nvPr/>
        </p:nvSpPr>
        <p:spPr>
          <a:xfrm>
            <a:off x="7591777" y="2906889"/>
            <a:ext cx="23894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Gradient Boost</a:t>
            </a:r>
            <a:endParaRPr lang="de-DE" err="1"/>
          </a:p>
        </p:txBody>
      </p:sp>
    </p:spTree>
    <p:extLst>
      <p:ext uri="{BB962C8B-B14F-4D97-AF65-F5344CB8AC3E}">
        <p14:creationId xmlns:p14="http://schemas.microsoft.com/office/powerpoint/2010/main" val="149331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</Words>
  <Application>Microsoft Office PowerPoint</Application>
  <PresentationFormat>Breitbild</PresentationFormat>
  <Paragraphs>115</Paragraphs>
  <Slides>19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Open Sans</vt:lpstr>
      <vt:lpstr>Office Theme</vt:lpstr>
      <vt:lpstr>MIALab Final Presentation</vt:lpstr>
      <vt:lpstr>Hypothesis 4</vt:lpstr>
      <vt:lpstr>Pipeline</vt:lpstr>
      <vt:lpstr>Tested Classifiers</vt:lpstr>
      <vt:lpstr>Tested Classifiers</vt:lpstr>
      <vt:lpstr>Tested Classifiers</vt:lpstr>
      <vt:lpstr>Tested Classifiers</vt:lpstr>
      <vt:lpstr>Compare the classifiers</vt:lpstr>
      <vt:lpstr>Parameter Search</vt:lpstr>
      <vt:lpstr>Parameter Search</vt:lpstr>
      <vt:lpstr>Naive Bayes</vt:lpstr>
      <vt:lpstr>Random Forest</vt:lpstr>
      <vt:lpstr>K-nearest Neighbor</vt:lpstr>
      <vt:lpstr>Gradient Boost</vt:lpstr>
      <vt:lpstr>Conclusion</vt:lpstr>
      <vt:lpstr>Hypothesis 4</vt:lpstr>
      <vt:lpstr>Outlook</vt:lpstr>
      <vt:lpstr>PowerPoint-Präsentation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Portmann, Rafaela Tamara (STUDENTS)</dc:creator>
  <cp:lastModifiedBy>Rösch, Julian Frederik (STUDENTS)</cp:lastModifiedBy>
  <cp:revision>2</cp:revision>
  <dcterms:created xsi:type="dcterms:W3CDTF">2022-11-10T12:20:49Z</dcterms:created>
  <dcterms:modified xsi:type="dcterms:W3CDTF">2023-12-20T08:54:11Z</dcterms:modified>
</cp:coreProperties>
</file>